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5" r:id="rId3"/>
    <p:sldId id="283" r:id="rId4"/>
    <p:sldId id="285" r:id="rId5"/>
    <p:sldId id="284" r:id="rId6"/>
    <p:sldId id="286" r:id="rId7"/>
    <p:sldId id="287" r:id="rId8"/>
    <p:sldId id="279" r:id="rId9"/>
    <p:sldId id="277" r:id="rId10"/>
    <p:sldId id="264" r:id="rId11"/>
    <p:sldId id="288" r:id="rId12"/>
    <p:sldId id="289" r:id="rId13"/>
    <p:sldId id="280" r:id="rId14"/>
    <p:sldId id="258" r:id="rId15"/>
    <p:sldId id="259" r:id="rId16"/>
    <p:sldId id="266" r:id="rId17"/>
    <p:sldId id="260" r:id="rId18"/>
    <p:sldId id="291" r:id="rId19"/>
    <p:sldId id="273" r:id="rId20"/>
    <p:sldId id="261" r:id="rId21"/>
    <p:sldId id="269" r:id="rId22"/>
    <p:sldId id="270" r:id="rId23"/>
    <p:sldId id="262" r:id="rId24"/>
    <p:sldId id="282" r:id="rId25"/>
    <p:sldId id="274" r:id="rId26"/>
  </p:sldIdLst>
  <p:sldSz cx="9144000" cy="5143500" type="screen16x9"/>
  <p:notesSz cx="6858000"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3166CF"/>
    <a:srgbClr val="3E6FD2"/>
    <a:srgbClr val="2D5EC1"/>
    <a:srgbClr val="BDDEFF"/>
    <a:srgbClr val="99CCFF"/>
    <a:srgbClr val="808080"/>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4" y="43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06" y="-84"/>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DGT\DGT.02\9_speeches_presentations\9.2_presentations\standard_slides\charts_images\2012_production_figures_revdgt03_e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1.3386035431400156E-2"/>
          <c:y val="0.19307211479426262"/>
          <c:w val="0.5401447881018685"/>
          <c:h val="0.80692788520573733"/>
        </c:manualLayout>
      </c:layout>
      <c:pie3DChart>
        <c:varyColors val="1"/>
        <c:ser>
          <c:idx val="0"/>
          <c:order val="0"/>
          <c:explosion val="25"/>
          <c:dLbls>
            <c:dLbl>
              <c:idx val="0"/>
              <c:layout>
                <c:manualLayout>
                  <c:x val="-0.11984227390034986"/>
                  <c:y val="3.0826367876336181E-2"/>
                </c:manualLayout>
              </c:layout>
              <c:tx>
                <c:rich>
                  <a:bodyPr/>
                  <a:lstStyle/>
                  <a:p>
                    <a:fld id="{AD1699AA-6E32-4342-91F3-30BFBB7E3E4C}" type="PERCENTAGE">
                      <a:rPr lang="en-US" b="1">
                        <a:solidFill>
                          <a:schemeClr val="bg1"/>
                        </a:solidFill>
                      </a:rPr>
                      <a:pPr/>
                      <a:t>[PERCENTAGE]</a:t>
                    </a:fld>
                    <a:endParaRPr lang="en-GB"/>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spPr>
                <a:noFill/>
                <a:ln>
                  <a:noFill/>
                </a:ln>
                <a:effectLst/>
              </c:spPr>
              <c:txPr>
                <a:bodyPr wrap="square" lIns="38100" tIns="19050" rIns="38100" bIns="0" anchor="ctr">
                  <a:spAutoFit/>
                </a:bodyPr>
                <a:lstStyle/>
                <a:p>
                  <a:pPr>
                    <a:defRPr sz="20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2"/>
              <c:layout/>
              <c:tx>
                <c:rich>
                  <a:bodyPr/>
                  <a:lstStyle/>
                  <a:p>
                    <a:fld id="{8D9C1B56-B02D-4B34-B21E-B07E94DD0F31}" type="PERCENTAGE">
                      <a:rPr lang="en-US" b="1">
                        <a:solidFill>
                          <a:schemeClr val="bg1"/>
                        </a:solidFill>
                      </a:rPr>
                      <a:pPr/>
                      <a:t>[PERCENTAGE]</a:t>
                    </a:fld>
                    <a:endParaRPr lang="en-GB"/>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2.372974340531216E-2"/>
                  <c:y val="-0.10810543467879788"/>
                </c:manualLayout>
              </c:layout>
              <c:tx>
                <c:rich>
                  <a:bodyPr/>
                  <a:lstStyle/>
                  <a:p>
                    <a:fld id="{3C1312C2-5E24-4637-8E58-05BF745032FC}" type="PERCENTAGE">
                      <a:rPr lang="en-US" b="1">
                        <a:solidFill>
                          <a:schemeClr val="bg1"/>
                        </a:solidFill>
                      </a:rPr>
                      <a:pPr/>
                      <a:t>[PERCENTAGE]</a:t>
                    </a:fld>
                    <a:endParaRPr lang="en-GB"/>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5"/>
              <c:spPr>
                <a:noFill/>
                <a:ln>
                  <a:noFill/>
                </a:ln>
                <a:effectLst/>
              </c:spPr>
              <c:txPr>
                <a:bodyPr wrap="square" lIns="38100" tIns="19050" rIns="38100" bIns="0" anchor="ctr">
                  <a:spAutoFit/>
                </a:bodyPr>
                <a:lstStyle/>
                <a:p>
                  <a:pPr>
                    <a:defRPr sz="20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wrap="square" lIns="38100" tIns="19050" rIns="38100" bIns="0" anchor="ctr">
                <a:spAutoFit/>
              </a:bodyPr>
              <a:lstStyle/>
              <a:p>
                <a:pPr>
                  <a:defRPr sz="2000"/>
                </a:pPr>
                <a:endParaRPr lang="en-US"/>
              </a:p>
            </c:txPr>
            <c:showLegendKey val="0"/>
            <c:showVal val="0"/>
            <c:showCatName val="0"/>
            <c:showSerName val="0"/>
            <c:showPercent val="1"/>
            <c:showBubbleSize val="0"/>
            <c:showLeaderLines val="1"/>
            <c:extLst>
              <c:ext xmlns:c15="http://schemas.microsoft.com/office/drawing/2012/chart" uri="{CE6537A1-D6FC-4f65-9D91-7224C49458BB}">
                <c15:spPr xmlns:c15="http://schemas.microsoft.com/office/drawing/2012/chart">
                  <a:prstGeom prst="rect">
                    <a:avLst/>
                  </a:prstGeom>
                </c15:spPr>
                <c15:layout/>
              </c:ext>
            </c:extLst>
          </c:dLbls>
          <c:cat>
            <c:multiLvlStrRef>
              <c:f>Sheet2!$A$4:$B$14</c:f>
              <c:multiLvlStrCache>
                <c:ptCount val="11"/>
                <c:lvl>
                  <c:pt idx="0">
                    <c:v>EU law, including the legislative process</c:v>
                  </c:pt>
                  <c:pt idx="1">
                    <c:v>Guardian of the Treaties/Implementation of EU law</c:v>
                  </c:pt>
                  <c:pt idx="2">
                    <c:v>Correspondence</c:v>
                  </c:pt>
                  <c:pt idx="3">
                    <c:v>Political documents</c:v>
                  </c:pt>
                  <c:pt idx="4">
                    <c:v>Relations with other EU institutions</c:v>
                  </c:pt>
                  <c:pt idx="5">
                    <c:v>Communication, web, media, publications</c:v>
                  </c:pt>
                  <c:pt idx="6">
                    <c:v>Budget, budgetary procedure</c:v>
                  </c:pt>
                  <c:pt idx="7">
                    <c:v>Documents linked to international organisations and non-EU countries</c:v>
                  </c:pt>
                  <c:pt idx="8">
                    <c:v>Notices for publication in OJ</c:v>
                  </c:pt>
                  <c:pt idx="9">
                    <c:v>Commission working or internal documents</c:v>
                  </c:pt>
                  <c:pt idx="10">
                    <c:v>Other</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f>Sheet2!$C$4:$C$14</c:f>
              <c:numCache>
                <c:formatCode>General</c:formatCode>
                <c:ptCount val="11"/>
                <c:pt idx="0">
                  <c:v>697963</c:v>
                </c:pt>
                <c:pt idx="1">
                  <c:v>300987</c:v>
                </c:pt>
                <c:pt idx="2">
                  <c:v>258371</c:v>
                </c:pt>
                <c:pt idx="3">
                  <c:v>112125</c:v>
                </c:pt>
                <c:pt idx="4">
                  <c:v>15049</c:v>
                </c:pt>
                <c:pt idx="5">
                  <c:v>201901</c:v>
                </c:pt>
                <c:pt idx="6">
                  <c:v>46499</c:v>
                </c:pt>
                <c:pt idx="7">
                  <c:v>40690</c:v>
                </c:pt>
                <c:pt idx="8">
                  <c:v>97131</c:v>
                </c:pt>
                <c:pt idx="9">
                  <c:v>28270</c:v>
                </c:pt>
                <c:pt idx="10">
                  <c:v>48117</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sz="1300" b="1"/>
            </a:pPr>
            <a:endParaRPr lang="en-US"/>
          </a:p>
        </c:txPr>
      </c:legendEntry>
      <c:legendEntry>
        <c:idx val="1"/>
        <c:txPr>
          <a:bodyPr/>
          <a:lstStyle/>
          <a:p>
            <a:pPr>
              <a:defRPr sz="1300" b="1"/>
            </a:pPr>
            <a:endParaRPr lang="en-US"/>
          </a:p>
        </c:txPr>
      </c:legendEntry>
      <c:legendEntry>
        <c:idx val="2"/>
        <c:txPr>
          <a:bodyPr/>
          <a:lstStyle/>
          <a:p>
            <a:pPr>
              <a:defRPr sz="1300" b="1"/>
            </a:pPr>
            <a:endParaRPr lang="en-US"/>
          </a:p>
        </c:txPr>
      </c:legendEntry>
      <c:legendEntry>
        <c:idx val="3"/>
        <c:txPr>
          <a:bodyPr/>
          <a:lstStyle/>
          <a:p>
            <a:pPr>
              <a:defRPr sz="1300" b="1"/>
            </a:pPr>
            <a:endParaRPr lang="en-US"/>
          </a:p>
        </c:txPr>
      </c:legendEntry>
      <c:legendEntry>
        <c:idx val="4"/>
        <c:txPr>
          <a:bodyPr/>
          <a:lstStyle/>
          <a:p>
            <a:pPr>
              <a:defRPr sz="1300" b="1"/>
            </a:pPr>
            <a:endParaRPr lang="en-US"/>
          </a:p>
        </c:txPr>
      </c:legendEntry>
      <c:legendEntry>
        <c:idx val="5"/>
        <c:txPr>
          <a:bodyPr/>
          <a:lstStyle/>
          <a:p>
            <a:pPr>
              <a:defRPr sz="1300" b="1"/>
            </a:pPr>
            <a:endParaRPr lang="en-US"/>
          </a:p>
        </c:txPr>
      </c:legendEntry>
      <c:legendEntry>
        <c:idx val="6"/>
        <c:txPr>
          <a:bodyPr/>
          <a:lstStyle/>
          <a:p>
            <a:pPr>
              <a:defRPr sz="1300" b="1"/>
            </a:pPr>
            <a:endParaRPr lang="en-US"/>
          </a:p>
        </c:txPr>
      </c:legendEntry>
      <c:legendEntry>
        <c:idx val="7"/>
        <c:txPr>
          <a:bodyPr/>
          <a:lstStyle/>
          <a:p>
            <a:pPr>
              <a:defRPr sz="1300" b="1"/>
            </a:pPr>
            <a:endParaRPr lang="en-US"/>
          </a:p>
        </c:txPr>
      </c:legendEntry>
      <c:legendEntry>
        <c:idx val="8"/>
        <c:txPr>
          <a:bodyPr/>
          <a:lstStyle/>
          <a:p>
            <a:pPr>
              <a:defRPr sz="1300" b="1"/>
            </a:pPr>
            <a:endParaRPr lang="en-US"/>
          </a:p>
        </c:txPr>
      </c:legendEntry>
      <c:legendEntry>
        <c:idx val="9"/>
        <c:txPr>
          <a:bodyPr/>
          <a:lstStyle/>
          <a:p>
            <a:pPr>
              <a:defRPr sz="1300" b="1"/>
            </a:pPr>
            <a:endParaRPr lang="en-US"/>
          </a:p>
        </c:txPr>
      </c:legendEntry>
      <c:legendEntry>
        <c:idx val="10"/>
        <c:txPr>
          <a:bodyPr/>
          <a:lstStyle/>
          <a:p>
            <a:pPr>
              <a:defRPr sz="1300" b="1" i="0" baseline="0"/>
            </a:pPr>
            <a:endParaRPr lang="en-US"/>
          </a:p>
        </c:txPr>
      </c:legendEntry>
      <c:layout>
        <c:manualLayout>
          <c:xMode val="edge"/>
          <c:yMode val="edge"/>
          <c:x val="0.56107509988300508"/>
          <c:y val="0"/>
          <c:w val="0.43395607200321984"/>
          <c:h val="1"/>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41377540263811"/>
          <c:y val="3.8773908558871674E-2"/>
          <c:w val="0.82985929436352468"/>
          <c:h val="0.88441776234653502"/>
        </c:manualLayout>
      </c:layout>
      <c:lineChart>
        <c:grouping val="standard"/>
        <c:varyColors val="0"/>
        <c:ser>
          <c:idx val="0"/>
          <c:order val="0"/>
          <c:tx>
            <c:strRef>
              <c:f>Sheet1!$B$2</c:f>
              <c:strCache>
                <c:ptCount val="1"/>
                <c:pt idx="0">
                  <c:v>Pages</c:v>
                </c:pt>
              </c:strCache>
            </c:strRef>
          </c:tx>
          <c:spPr>
            <a:ln w="50800"/>
          </c:spPr>
          <c:marker>
            <c:symbol val="none"/>
          </c:marker>
          <c:cat>
            <c:numRef>
              <c:f>Sheet1!$C$1:$H$1</c:f>
              <c:numCache>
                <c:formatCode>General</c:formatCode>
                <c:ptCount val="6"/>
                <c:pt idx="0">
                  <c:v>2010</c:v>
                </c:pt>
                <c:pt idx="1">
                  <c:v>2011</c:v>
                </c:pt>
                <c:pt idx="2">
                  <c:v>2012</c:v>
                </c:pt>
                <c:pt idx="3">
                  <c:v>2013</c:v>
                </c:pt>
                <c:pt idx="4">
                  <c:v>2014</c:v>
                </c:pt>
                <c:pt idx="5">
                  <c:v>2015</c:v>
                </c:pt>
              </c:numCache>
            </c:numRef>
          </c:cat>
          <c:val>
            <c:numRef>
              <c:f>Sheet1!$C$2:$H$2</c:f>
              <c:numCache>
                <c:formatCode>General</c:formatCode>
                <c:ptCount val="6"/>
                <c:pt idx="0">
                  <c:v>1800000</c:v>
                </c:pt>
                <c:pt idx="1">
                  <c:v>2100000</c:v>
                </c:pt>
                <c:pt idx="2">
                  <c:v>1750000</c:v>
                </c:pt>
                <c:pt idx="3">
                  <c:v>2000000</c:v>
                </c:pt>
                <c:pt idx="4">
                  <c:v>2300000</c:v>
                </c:pt>
                <c:pt idx="5">
                  <c:v>1990000</c:v>
                </c:pt>
              </c:numCache>
            </c:numRef>
          </c:val>
          <c:smooth val="0"/>
        </c:ser>
        <c:dLbls>
          <c:showLegendKey val="0"/>
          <c:showVal val="0"/>
          <c:showCatName val="0"/>
          <c:showSerName val="0"/>
          <c:showPercent val="0"/>
          <c:showBubbleSize val="0"/>
        </c:dLbls>
        <c:marker val="1"/>
        <c:smooth val="0"/>
        <c:axId val="219174824"/>
        <c:axId val="219175216"/>
      </c:lineChart>
      <c:lineChart>
        <c:grouping val="standard"/>
        <c:varyColors val="0"/>
        <c:ser>
          <c:idx val="1"/>
          <c:order val="1"/>
          <c:tx>
            <c:strRef>
              <c:f>Sheet1!$B$3</c:f>
              <c:strCache>
                <c:ptCount val="1"/>
                <c:pt idx="0">
                  <c:v>Effectifs</c:v>
                </c:pt>
              </c:strCache>
            </c:strRef>
          </c:tx>
          <c:spPr>
            <a:ln w="50800">
              <a:solidFill>
                <a:srgbClr val="FF0000"/>
              </a:solidFill>
            </a:ln>
          </c:spPr>
          <c:marker>
            <c:symbol val="none"/>
          </c:marker>
          <c:cat>
            <c:numRef>
              <c:f>Sheet1!$C$1:$H$1</c:f>
              <c:numCache>
                <c:formatCode>General</c:formatCode>
                <c:ptCount val="6"/>
                <c:pt idx="0">
                  <c:v>2010</c:v>
                </c:pt>
                <c:pt idx="1">
                  <c:v>2011</c:v>
                </c:pt>
                <c:pt idx="2">
                  <c:v>2012</c:v>
                </c:pt>
                <c:pt idx="3">
                  <c:v>2013</c:v>
                </c:pt>
                <c:pt idx="4">
                  <c:v>2014</c:v>
                </c:pt>
                <c:pt idx="5">
                  <c:v>2015</c:v>
                </c:pt>
              </c:numCache>
            </c:numRef>
          </c:cat>
          <c:val>
            <c:numRef>
              <c:f>Sheet1!$C$3:$H$3</c:f>
              <c:numCache>
                <c:formatCode>General</c:formatCode>
                <c:ptCount val="6"/>
                <c:pt idx="0">
                  <c:v>2518</c:v>
                </c:pt>
                <c:pt idx="1">
                  <c:v>2544</c:v>
                </c:pt>
                <c:pt idx="2">
                  <c:v>2555</c:v>
                </c:pt>
                <c:pt idx="3">
                  <c:v>2519</c:v>
                </c:pt>
                <c:pt idx="4">
                  <c:v>2477</c:v>
                </c:pt>
                <c:pt idx="5">
                  <c:v>2465</c:v>
                </c:pt>
              </c:numCache>
            </c:numRef>
          </c:val>
          <c:smooth val="0"/>
        </c:ser>
        <c:dLbls>
          <c:showLegendKey val="0"/>
          <c:showVal val="0"/>
          <c:showCatName val="0"/>
          <c:showSerName val="0"/>
          <c:showPercent val="0"/>
          <c:showBubbleSize val="0"/>
        </c:dLbls>
        <c:marker val="1"/>
        <c:smooth val="0"/>
        <c:axId val="219175608"/>
        <c:axId val="219173256"/>
      </c:lineChart>
      <c:catAx>
        <c:axId val="219174824"/>
        <c:scaling>
          <c:orientation val="minMax"/>
        </c:scaling>
        <c:delete val="0"/>
        <c:axPos val="b"/>
        <c:numFmt formatCode="General" sourceLinked="1"/>
        <c:majorTickMark val="out"/>
        <c:minorTickMark val="none"/>
        <c:tickLblPos val="nextTo"/>
        <c:crossAx val="219175216"/>
        <c:crosses val="autoZero"/>
        <c:auto val="1"/>
        <c:lblAlgn val="ctr"/>
        <c:lblOffset val="100"/>
        <c:noMultiLvlLbl val="0"/>
      </c:catAx>
      <c:valAx>
        <c:axId val="219175216"/>
        <c:scaling>
          <c:orientation val="minMax"/>
        </c:scaling>
        <c:delete val="0"/>
        <c:axPos val="l"/>
        <c:majorGridlines/>
        <c:numFmt formatCode="#\ ###\ ##0" sourceLinked="0"/>
        <c:majorTickMark val="out"/>
        <c:minorTickMark val="none"/>
        <c:tickLblPos val="nextTo"/>
        <c:txPr>
          <a:bodyPr/>
          <a:lstStyle/>
          <a:p>
            <a:pPr>
              <a:defRPr baseline="0">
                <a:solidFill>
                  <a:schemeClr val="tx2"/>
                </a:solidFill>
              </a:defRPr>
            </a:pPr>
            <a:endParaRPr lang="en-US"/>
          </a:p>
        </c:txPr>
        <c:crossAx val="219174824"/>
        <c:crosses val="autoZero"/>
        <c:crossBetween val="between"/>
      </c:valAx>
      <c:valAx>
        <c:axId val="219173256"/>
        <c:scaling>
          <c:orientation val="minMax"/>
        </c:scaling>
        <c:delete val="0"/>
        <c:axPos val="r"/>
        <c:numFmt formatCode="#\ ###\ ##0" sourceLinked="0"/>
        <c:majorTickMark val="out"/>
        <c:minorTickMark val="none"/>
        <c:tickLblPos val="nextTo"/>
        <c:txPr>
          <a:bodyPr/>
          <a:lstStyle/>
          <a:p>
            <a:pPr>
              <a:defRPr baseline="0">
                <a:solidFill>
                  <a:srgbClr val="FF0000"/>
                </a:solidFill>
              </a:defRPr>
            </a:pPr>
            <a:endParaRPr lang="en-US"/>
          </a:p>
        </c:txPr>
        <c:crossAx val="219175608"/>
        <c:crosses val="max"/>
        <c:crossBetween val="between"/>
      </c:valAx>
      <c:catAx>
        <c:axId val="219175608"/>
        <c:scaling>
          <c:orientation val="minMax"/>
        </c:scaling>
        <c:delete val="1"/>
        <c:axPos val="b"/>
        <c:numFmt formatCode="General" sourceLinked="1"/>
        <c:majorTickMark val="out"/>
        <c:minorTickMark val="none"/>
        <c:tickLblPos val="none"/>
        <c:crossAx val="219173256"/>
        <c:crosses val="autoZero"/>
        <c:auto val="1"/>
        <c:lblAlgn val="ctr"/>
        <c:lblOffset val="100"/>
        <c:noMultiLvlLbl val="0"/>
      </c:catAx>
    </c:plotArea>
    <c:plotVisOnly val="1"/>
    <c:dispBlanksAs val="gap"/>
    <c:showDLblsOverMax val="0"/>
  </c:chart>
  <c:txPr>
    <a:bodyPr/>
    <a:lstStyle/>
    <a:p>
      <a:pPr>
        <a:defRPr sz="1300" b="1" i="0" baseline="0"/>
      </a:pPr>
      <a:endParaRPr lang="en-US"/>
    </a:p>
  </c:txPr>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ata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png"/><Relationship Id="rId4" Type="http://schemas.openxmlformats.org/officeDocument/2006/relationships/image" Target="../media/image45.jpeg"/></Relationships>
</file>

<file path=ppt/diagrams/_rels/data11.xml.rels><?xml version="1.0" encoding="UTF-8" standalone="yes"?>
<Relationships xmlns="http://schemas.openxmlformats.org/package/2006/relationships"><Relationship Id="rId1" Type="http://schemas.openxmlformats.org/officeDocument/2006/relationships/image" Target="../media/image46.jpeg"/></Relationships>
</file>

<file path=ppt/diagrams/_rels/data13.xml.rels><?xml version="1.0" encoding="UTF-8" standalone="yes"?>
<Relationships xmlns="http://schemas.openxmlformats.org/package/2006/relationships"><Relationship Id="rId1" Type="http://schemas.openxmlformats.org/officeDocument/2006/relationships/image" Target="../media/image46.jpeg"/></Relationships>
</file>

<file path=ppt/diagrams/_rels/data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png"/></Relationships>
</file>

<file path=ppt/diagrams/_rels/data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g"/><Relationship Id="rId5" Type="http://schemas.openxmlformats.org/officeDocument/2006/relationships/image" Target="../media/image25.jpeg"/><Relationship Id="rId4" Type="http://schemas.openxmlformats.org/officeDocument/2006/relationships/image" Target="../media/image24.pn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5.jpeg"/></Relationships>
</file>

<file path=ppt/diagrams/_rels/data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_rels/data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ata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png"/><Relationship Id="rId4" Type="http://schemas.openxmlformats.org/officeDocument/2006/relationships/image" Target="../media/image4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46.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46.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g"/><Relationship Id="rId5" Type="http://schemas.openxmlformats.org/officeDocument/2006/relationships/image" Target="../media/image25.jpeg"/><Relationship Id="rId4"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custT="1"/>
      <dgm:spPr/>
      <dgm:t>
        <a:bodyPr/>
        <a:lstStyle/>
        <a:p>
          <a:r>
            <a:rPr lang="en-US" sz="2000" b="0" dirty="0" smtClean="0">
              <a:solidFill>
                <a:srgbClr val="2D5EC1"/>
              </a:solidFill>
            </a:rPr>
            <a:t>Let's talk about CATs (literally)</a:t>
          </a:r>
          <a:endParaRPr lang="en-GB" sz="2000" b="0"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custT="1"/>
      <dgm:spPr/>
      <dgm:t>
        <a:bodyPr/>
        <a:lstStyle/>
        <a:p>
          <a:r>
            <a:rPr lang="en-US" sz="2000" b="0" dirty="0" smtClean="0">
              <a:solidFill>
                <a:srgbClr val="2D5EC1"/>
              </a:solidFill>
            </a:rPr>
            <a:t>Curiosity</a:t>
          </a:r>
          <a:endParaRPr lang="en-GB" sz="2000"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F963813E-B75D-4772-94DA-904C55B798D3}">
      <dgm:prSet phldrT="[Text]" custT="1"/>
      <dgm:spPr/>
      <dgm:t>
        <a:bodyPr/>
        <a:lstStyle/>
        <a:p>
          <a:r>
            <a:rPr lang="en-US" sz="2000" b="0" dirty="0" smtClean="0">
              <a:solidFill>
                <a:srgbClr val="2D5EC1"/>
              </a:solidFill>
            </a:rPr>
            <a:t>Intermission: A short rant</a:t>
          </a:r>
          <a:endParaRPr lang="en-GB" sz="2000" b="0"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A40DF550-3B01-48E4-A5E2-29563F9C1D7D}">
      <dgm:prSet phldrT="[Text]" custT="1"/>
      <dgm:spPr/>
      <dgm:t>
        <a:bodyPr/>
        <a:lstStyle/>
        <a:p>
          <a:r>
            <a:rPr lang="en-US" sz="2000" b="0" dirty="0" smtClean="0">
              <a:solidFill>
                <a:srgbClr val="2D5EC1"/>
              </a:solidFill>
            </a:rPr>
            <a:t>CATE 2020 – an unspectacular vision</a:t>
          </a:r>
          <a:endParaRPr lang="en-GB" sz="2000" b="0" dirty="0">
            <a:solidFill>
              <a:srgbClr val="2D5EC1"/>
            </a:solidFill>
          </a:endParaRPr>
        </a:p>
      </dgm:t>
    </dgm:pt>
    <dgm:pt modelId="{6149D340-48F3-4028-9379-931A58B92213}" type="parTrans" cxnId="{D45495EF-A1A6-45AC-8841-0068672EFF57}">
      <dgm:prSet/>
      <dgm:spPr/>
      <dgm:t>
        <a:bodyPr/>
        <a:lstStyle/>
        <a:p>
          <a:endParaRPr lang="en-GB"/>
        </a:p>
      </dgm:t>
    </dgm:pt>
    <dgm:pt modelId="{FAA42EE8-2299-4427-A03E-6E5A8C34E656}" type="sibTrans" cxnId="{D45495EF-A1A6-45AC-8841-0068672EFF57}">
      <dgm:prSet/>
      <dgm:spPr/>
      <dgm:t>
        <a:bodyPr/>
        <a:lstStyle/>
        <a:p>
          <a:endParaRPr lang="en-GB"/>
        </a:p>
      </dgm:t>
    </dgm:pt>
    <dgm:pt modelId="{E82CAE04-39D1-481D-A1BB-6FE457A13D7E}">
      <dgm:prSet phldrT="[Text]" custT="1"/>
      <dgm:spPr/>
      <dgm:t>
        <a:bodyPr/>
        <a:lstStyle/>
        <a:p>
          <a:r>
            <a:rPr lang="en-US" sz="2000" dirty="0" smtClean="0">
              <a:solidFill>
                <a:srgbClr val="2D5EC1"/>
              </a:solidFill>
            </a:rPr>
            <a:t>DOGs</a:t>
          </a:r>
          <a:endParaRPr lang="en-GB" sz="2000" dirty="0">
            <a:solidFill>
              <a:srgbClr val="2D5EC1"/>
            </a:solidFill>
          </a:endParaRPr>
        </a:p>
      </dgm:t>
    </dgm:pt>
    <dgm:pt modelId="{6A78DAC7-A571-4DE6-AF40-2B9CBAAA40CA}" type="parTrans" cxnId="{39A08446-5D03-4D52-90E4-A5C2C4F67212}">
      <dgm:prSet/>
      <dgm:spPr/>
      <dgm:t>
        <a:bodyPr/>
        <a:lstStyle/>
        <a:p>
          <a:endParaRPr lang="en-GB"/>
        </a:p>
      </dgm:t>
    </dgm:pt>
    <dgm:pt modelId="{6F2FF57A-D98C-4DD9-B896-45826111CE68}" type="sibTrans" cxnId="{39A08446-5D03-4D52-90E4-A5C2C4F6721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6E4C3CBD-B2D7-4E02-BD40-91D7B4E93496}" type="pres">
      <dgm:prSet presAssocID="{EA1857AE-A04D-4E62-A7E9-7A06B7500D8F}" presName="txShp" presStyleLbl="node1" presStyleIdx="0" presStyleCnt="5" custLinFactNeighborX="-360" custLinFactNeighborY="-376">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CBE49E4-9CE0-4E11-80EF-0AE3744AB57B}" type="pres">
      <dgm:prSet presAssocID="{718650A0-08A1-4784-991E-01A720EDBEA6}" presName="txShp" presStyleLbl="node1" presStyleIdx="1" presStyleCnt="5">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913CD227-C217-47F9-BCA0-978CB9F9530C}" type="pres">
      <dgm:prSet presAssocID="{F963813E-B75D-4772-94DA-904C55B798D3}" presName="txShp" presStyleLbl="node1" presStyleIdx="2" presStyleCnt="5">
        <dgm:presLayoutVars>
          <dgm:bulletEnabled val="1"/>
        </dgm:presLayoutVars>
      </dgm:prSet>
      <dgm:spPr/>
      <dgm:t>
        <a:bodyPr/>
        <a:lstStyle/>
        <a:p>
          <a:endParaRPr lang="en-GB"/>
        </a:p>
      </dgm:t>
    </dgm:pt>
    <dgm:pt modelId="{951ED59A-4B4A-4515-A4F2-4D5F56D35C80}" type="pres">
      <dgm:prSet presAssocID="{F051F3E5-E30A-46E5-B8C4-ECB6034EFD83}" presName="spacing" presStyleCnt="0"/>
      <dgm:spPr/>
    </dgm:pt>
    <dgm:pt modelId="{3E91EE72-F5B7-48C4-91CD-E39569ACB160}" type="pres">
      <dgm:prSet presAssocID="{A40DF550-3B01-48E4-A5E2-29563F9C1D7D}" presName="composite" presStyleCnt="0"/>
      <dgm:spPr/>
    </dgm:pt>
    <dgm:pt modelId="{F7CBBD3C-4B84-430F-A211-3B648DAAB7F0}" type="pres">
      <dgm:prSet presAssocID="{A40DF550-3B01-48E4-A5E2-29563F9C1D7D}"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B8057BD-31CE-4A39-8C7F-600E006B012E}" type="pres">
      <dgm:prSet presAssocID="{A40DF550-3B01-48E4-A5E2-29563F9C1D7D}" presName="txShp" presStyleLbl="node1" presStyleIdx="3" presStyleCnt="5">
        <dgm:presLayoutVars>
          <dgm:bulletEnabled val="1"/>
        </dgm:presLayoutVars>
      </dgm:prSet>
      <dgm:spPr/>
      <dgm:t>
        <a:bodyPr/>
        <a:lstStyle/>
        <a:p>
          <a:endParaRPr lang="en-GB"/>
        </a:p>
      </dgm:t>
    </dgm:pt>
    <dgm:pt modelId="{7235CCFB-E344-4B1C-A4B7-FB21780D55EE}" type="pres">
      <dgm:prSet presAssocID="{FAA42EE8-2299-4427-A03E-6E5A8C34E656}" presName="spacing" presStyleCnt="0"/>
      <dgm:spPr/>
    </dgm:pt>
    <dgm:pt modelId="{9812D58B-82FB-44A9-9B9E-16E3FD7A8F9B}" type="pres">
      <dgm:prSet presAssocID="{E82CAE04-39D1-481D-A1BB-6FE457A13D7E}" presName="composite" presStyleCnt="0"/>
      <dgm:spPr/>
    </dgm:pt>
    <dgm:pt modelId="{A1FB6ABF-94EE-4E25-9DB9-F45944B43AA5}" type="pres">
      <dgm:prSet presAssocID="{E82CAE04-39D1-481D-A1BB-6FE457A13D7E}"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EB68D9A6-BFD8-4923-B101-A94F7A941565}" type="pres">
      <dgm:prSet presAssocID="{E82CAE04-39D1-481D-A1BB-6FE457A13D7E}" presName="txShp" presStyleLbl="node1" presStyleIdx="4" presStyleCnt="5">
        <dgm:presLayoutVars>
          <dgm:bulletEnabled val="1"/>
        </dgm:presLayoutVars>
      </dgm:prSet>
      <dgm:spPr/>
      <dgm:t>
        <a:bodyPr/>
        <a:lstStyle/>
        <a:p>
          <a:endParaRPr lang="en-GB"/>
        </a:p>
      </dgm:t>
    </dgm:pt>
  </dgm:ptLst>
  <dgm:cxnLst>
    <dgm:cxn modelId="{D45495EF-A1A6-45AC-8841-0068672EFF57}" srcId="{8C95E33C-41B7-4FA7-8E69-C233A0295B1F}" destId="{A40DF550-3B01-48E4-A5E2-29563F9C1D7D}" srcOrd="3" destOrd="0" parTransId="{6149D340-48F3-4028-9379-931A58B92213}" sibTransId="{FAA42EE8-2299-4427-A03E-6E5A8C34E656}"/>
    <dgm:cxn modelId="{65C53A5E-208C-4920-802D-7FF4621D6702}" srcId="{8C95E33C-41B7-4FA7-8E69-C233A0295B1F}" destId="{718650A0-08A1-4784-991E-01A720EDBEA6}" srcOrd="1" destOrd="0" parTransId="{269D735D-E461-4F22-AC1A-7B25F0A50A8B}" sibTransId="{31857D6E-940F-4790-839B-D186424FC4D2}"/>
    <dgm:cxn modelId="{B26D5BBD-4379-4770-8568-F44E36FB0773}" type="presOf" srcId="{8C95E33C-41B7-4FA7-8E69-C233A0295B1F}" destId="{E5990AE7-A3E9-4DAA-933D-536EC2B04A93}" srcOrd="0" destOrd="0" presId="urn:microsoft.com/office/officeart/2005/8/layout/vList3"/>
    <dgm:cxn modelId="{5AD209FC-1F90-422C-83D9-475DE3BB83C8}" type="presOf" srcId="{EA1857AE-A04D-4E62-A7E9-7A06B7500D8F}" destId="{6E4C3CBD-B2D7-4E02-BD40-91D7B4E93496}" srcOrd="0" destOrd="0" presId="urn:microsoft.com/office/officeart/2005/8/layout/vList3"/>
    <dgm:cxn modelId="{49692FB7-6FA5-41BE-B483-33EDDEBA30D3}" type="presOf" srcId="{718650A0-08A1-4784-991E-01A720EDBEA6}" destId="{3CBE49E4-9CE0-4E11-80EF-0AE3744AB57B}" srcOrd="0" destOrd="0" presId="urn:microsoft.com/office/officeart/2005/8/layout/vList3"/>
    <dgm:cxn modelId="{F46784F2-E9C7-4FA0-9B0E-E685A26C6402}" srcId="{8C95E33C-41B7-4FA7-8E69-C233A0295B1F}" destId="{F963813E-B75D-4772-94DA-904C55B798D3}" srcOrd="2" destOrd="0" parTransId="{A880C32C-8F89-4189-945E-2EAF488D6813}" sibTransId="{F051F3E5-E30A-46E5-B8C4-ECB6034EFD83}"/>
    <dgm:cxn modelId="{39A08446-5D03-4D52-90E4-A5C2C4F67212}" srcId="{8C95E33C-41B7-4FA7-8E69-C233A0295B1F}" destId="{E82CAE04-39D1-481D-A1BB-6FE457A13D7E}" srcOrd="4" destOrd="0" parTransId="{6A78DAC7-A571-4DE6-AF40-2B9CBAAA40CA}" sibTransId="{6F2FF57A-D98C-4DD9-B896-45826111CE68}"/>
    <dgm:cxn modelId="{7A982F17-BA6A-4432-B09E-AEFAC746F0E1}" type="presOf" srcId="{E82CAE04-39D1-481D-A1BB-6FE457A13D7E}" destId="{EB68D9A6-BFD8-4923-B101-A94F7A941565}" srcOrd="0" destOrd="0" presId="urn:microsoft.com/office/officeart/2005/8/layout/vList3"/>
    <dgm:cxn modelId="{ACE4DB79-E2A0-4817-A323-0C3763107FBF}" type="presOf" srcId="{F963813E-B75D-4772-94DA-904C55B798D3}" destId="{913CD227-C217-47F9-BCA0-978CB9F9530C}" srcOrd="0" destOrd="0" presId="urn:microsoft.com/office/officeart/2005/8/layout/vList3"/>
    <dgm:cxn modelId="{C6A7D3AB-4733-4971-9E27-0ED7B4155771}" srcId="{8C95E33C-41B7-4FA7-8E69-C233A0295B1F}" destId="{EA1857AE-A04D-4E62-A7E9-7A06B7500D8F}" srcOrd="0" destOrd="0" parTransId="{344ECE0D-E956-4B07-A40B-914826CD1C43}" sibTransId="{B606B45D-D61C-45AE-BE23-A5339BC0FA91}"/>
    <dgm:cxn modelId="{069A9F31-E976-4116-97A9-AD663FAA6683}" type="presOf" srcId="{A40DF550-3B01-48E4-A5E2-29563F9C1D7D}" destId="{AB8057BD-31CE-4A39-8C7F-600E006B012E}" srcOrd="0" destOrd="0" presId="urn:microsoft.com/office/officeart/2005/8/layout/vList3"/>
    <dgm:cxn modelId="{88103094-4858-4E32-BBFA-8463D73E922F}" type="presParOf" srcId="{E5990AE7-A3E9-4DAA-933D-536EC2B04A93}" destId="{B6C7A718-59DB-44D7-9F03-1A6DF9D6AE9F}" srcOrd="0" destOrd="0" presId="urn:microsoft.com/office/officeart/2005/8/layout/vList3"/>
    <dgm:cxn modelId="{06BA7E5E-7074-4E77-9B89-A40E85B2FF1F}" type="presParOf" srcId="{B6C7A718-59DB-44D7-9F03-1A6DF9D6AE9F}" destId="{AB7DA7BF-DF98-42D8-9448-FDDE315D237C}" srcOrd="0" destOrd="0" presId="urn:microsoft.com/office/officeart/2005/8/layout/vList3"/>
    <dgm:cxn modelId="{7F2BC156-F513-4CD0-ADDD-56E3C04DDA24}" type="presParOf" srcId="{B6C7A718-59DB-44D7-9F03-1A6DF9D6AE9F}" destId="{6E4C3CBD-B2D7-4E02-BD40-91D7B4E93496}" srcOrd="1" destOrd="0" presId="urn:microsoft.com/office/officeart/2005/8/layout/vList3"/>
    <dgm:cxn modelId="{3B54C680-EBED-46A6-9818-5E644DD72D7E}" type="presParOf" srcId="{E5990AE7-A3E9-4DAA-933D-536EC2B04A93}" destId="{1EE09AE9-9E70-4E21-B8F6-00CFBB742283}" srcOrd="1" destOrd="0" presId="urn:microsoft.com/office/officeart/2005/8/layout/vList3"/>
    <dgm:cxn modelId="{C115B9E5-AED6-48A7-8304-18C30CB30273}" type="presParOf" srcId="{E5990AE7-A3E9-4DAA-933D-536EC2B04A93}" destId="{E5738936-20D4-495C-8151-108F47B93EFD}" srcOrd="2" destOrd="0" presId="urn:microsoft.com/office/officeart/2005/8/layout/vList3"/>
    <dgm:cxn modelId="{7C948D58-3559-4AF2-9318-98850F21C1E0}" type="presParOf" srcId="{E5738936-20D4-495C-8151-108F47B93EFD}" destId="{A1E26E91-DE5C-4E89-A6A2-DD6CE80346D9}" srcOrd="0" destOrd="0" presId="urn:microsoft.com/office/officeart/2005/8/layout/vList3"/>
    <dgm:cxn modelId="{E45FF83F-4124-4BC1-9F1B-6FC2090D3025}" type="presParOf" srcId="{E5738936-20D4-495C-8151-108F47B93EFD}" destId="{3CBE49E4-9CE0-4E11-80EF-0AE3744AB57B}" srcOrd="1" destOrd="0" presId="urn:microsoft.com/office/officeart/2005/8/layout/vList3"/>
    <dgm:cxn modelId="{C26BC6CC-5D3E-4EE2-874D-4FE3238CFD48}" type="presParOf" srcId="{E5990AE7-A3E9-4DAA-933D-536EC2B04A93}" destId="{02DA4D6E-ED1A-4D0A-A8D4-CC620C4FD024}" srcOrd="3" destOrd="0" presId="urn:microsoft.com/office/officeart/2005/8/layout/vList3"/>
    <dgm:cxn modelId="{25571DF5-781E-49FB-A5DE-2AA3E553D217}" type="presParOf" srcId="{E5990AE7-A3E9-4DAA-933D-536EC2B04A93}" destId="{A5FA86D8-B688-4939-A0A8-FC2220C2DCB4}" srcOrd="4" destOrd="0" presId="urn:microsoft.com/office/officeart/2005/8/layout/vList3"/>
    <dgm:cxn modelId="{00BC536C-BBF3-4635-B03A-9A49C0256FA6}" type="presParOf" srcId="{A5FA86D8-B688-4939-A0A8-FC2220C2DCB4}" destId="{09B66CF2-B90A-4F42-ADF2-46C69F8C0F46}" srcOrd="0" destOrd="0" presId="urn:microsoft.com/office/officeart/2005/8/layout/vList3"/>
    <dgm:cxn modelId="{A813FC52-CF46-4EB0-889D-73739EEA594E}" type="presParOf" srcId="{A5FA86D8-B688-4939-A0A8-FC2220C2DCB4}" destId="{913CD227-C217-47F9-BCA0-978CB9F9530C}" srcOrd="1" destOrd="0" presId="urn:microsoft.com/office/officeart/2005/8/layout/vList3"/>
    <dgm:cxn modelId="{2FFEF510-CFE1-4031-B950-B156FF1DCA49}" type="presParOf" srcId="{E5990AE7-A3E9-4DAA-933D-536EC2B04A93}" destId="{951ED59A-4B4A-4515-A4F2-4D5F56D35C80}" srcOrd="5" destOrd="0" presId="urn:microsoft.com/office/officeart/2005/8/layout/vList3"/>
    <dgm:cxn modelId="{06D4A306-D6D9-4239-A1FA-8D1531BB87F0}" type="presParOf" srcId="{E5990AE7-A3E9-4DAA-933D-536EC2B04A93}" destId="{3E91EE72-F5B7-48C4-91CD-E39569ACB160}" srcOrd="6" destOrd="0" presId="urn:microsoft.com/office/officeart/2005/8/layout/vList3"/>
    <dgm:cxn modelId="{55C95AEF-B02B-4C30-A6C1-04AE705AC0D5}" type="presParOf" srcId="{3E91EE72-F5B7-48C4-91CD-E39569ACB160}" destId="{F7CBBD3C-4B84-430F-A211-3B648DAAB7F0}" srcOrd="0" destOrd="0" presId="urn:microsoft.com/office/officeart/2005/8/layout/vList3"/>
    <dgm:cxn modelId="{A9C404BD-7736-454A-81F9-F53C1361F3E0}" type="presParOf" srcId="{3E91EE72-F5B7-48C4-91CD-E39569ACB160}" destId="{AB8057BD-31CE-4A39-8C7F-600E006B012E}" srcOrd="1" destOrd="0" presId="urn:microsoft.com/office/officeart/2005/8/layout/vList3"/>
    <dgm:cxn modelId="{1DFE8CD6-400D-446F-8BAE-034AC866F27C}" type="presParOf" srcId="{E5990AE7-A3E9-4DAA-933D-536EC2B04A93}" destId="{7235CCFB-E344-4B1C-A4B7-FB21780D55EE}" srcOrd="7" destOrd="0" presId="urn:microsoft.com/office/officeart/2005/8/layout/vList3"/>
    <dgm:cxn modelId="{65261D3B-1AF4-4820-A17F-2AFC0577836E}" type="presParOf" srcId="{E5990AE7-A3E9-4DAA-933D-536EC2B04A93}" destId="{9812D58B-82FB-44A9-9B9E-16E3FD7A8F9B}" srcOrd="8" destOrd="0" presId="urn:microsoft.com/office/officeart/2005/8/layout/vList3"/>
    <dgm:cxn modelId="{AC31BB04-E240-4559-9459-F1C2438FDD06}" type="presParOf" srcId="{9812D58B-82FB-44A9-9B9E-16E3FD7A8F9B}" destId="{A1FB6ABF-94EE-4E25-9DB9-F45944B43AA5}" srcOrd="0" destOrd="0" presId="urn:microsoft.com/office/officeart/2005/8/layout/vList3"/>
    <dgm:cxn modelId="{AB0D3BD6-A4A7-4966-835D-51751CC437F4}" type="presParOf" srcId="{9812D58B-82FB-44A9-9B9E-16E3FD7A8F9B}" destId="{EB68D9A6-BFD8-4923-B101-A94F7A9415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custT="1"/>
      <dgm:spPr/>
      <dgm:t>
        <a:bodyPr/>
        <a:lstStyle/>
        <a:p>
          <a:r>
            <a:rPr lang="en-GB" sz="2000" b="1" dirty="0" smtClean="0">
              <a:solidFill>
                <a:srgbClr val="2D5EC1"/>
              </a:solidFill>
            </a:rPr>
            <a:t>No big-bang:</a:t>
          </a:r>
          <a:r>
            <a:rPr lang="en-GB" sz="2000" dirty="0" smtClean="0">
              <a:solidFill>
                <a:srgbClr val="2D5EC1"/>
              </a:solidFill>
            </a:rPr>
            <a:t> Business continuity and sustainability are essential</a:t>
          </a:r>
          <a:endParaRPr lang="en-GB" sz="2000" b="1"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F963813E-B75D-4772-94DA-904C55B798D3}">
      <dgm:prSet phldrT="[Text]" custT="1"/>
      <dgm:spPr/>
      <dgm:t>
        <a:bodyPr/>
        <a:lstStyle/>
        <a:p>
          <a:r>
            <a:rPr lang="en-GB" sz="2000" b="1" dirty="0" smtClean="0">
              <a:solidFill>
                <a:srgbClr val="2D5EC1"/>
              </a:solidFill>
            </a:rPr>
            <a:t>Flexibility:</a:t>
          </a:r>
          <a:r>
            <a:rPr lang="en-GB" sz="2000" dirty="0" smtClean="0">
              <a:solidFill>
                <a:srgbClr val="2D5EC1"/>
              </a:solidFill>
            </a:rPr>
            <a:t> "One-tool-fits-all" – Really?</a:t>
          </a:r>
          <a:endParaRPr lang="en-GB" sz="2000"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6FEAD2D2-718A-4F2D-A2CE-9DC1CCA5B5F0}">
      <dgm:prSet phldrT="[Text]" custT="1"/>
      <dgm:spPr/>
      <dgm:t>
        <a:bodyPr/>
        <a:lstStyle/>
        <a:p>
          <a:r>
            <a:rPr lang="en-GB" sz="2000" b="1" dirty="0" smtClean="0">
              <a:solidFill>
                <a:srgbClr val="2D5EC1"/>
              </a:solidFill>
            </a:rPr>
            <a:t>Maturity</a:t>
          </a:r>
          <a:r>
            <a:rPr lang="en-GB" sz="2000" dirty="0" smtClean="0">
              <a:solidFill>
                <a:srgbClr val="2D5EC1"/>
              </a:solidFill>
            </a:rPr>
            <a:t>: avoid immature or half-finished products </a:t>
          </a:r>
          <a:endParaRPr lang="en-GB" sz="2000" dirty="0">
            <a:solidFill>
              <a:srgbClr val="2D5EC1"/>
            </a:solidFill>
          </a:endParaRPr>
        </a:p>
      </dgm:t>
    </dgm:pt>
    <dgm:pt modelId="{855AE147-ED87-4199-BD15-2731F0144427}" type="parTrans" cxnId="{DE0D203A-B741-41C6-A198-D6FFCD034E77}">
      <dgm:prSet/>
      <dgm:spPr/>
      <dgm:t>
        <a:bodyPr/>
        <a:lstStyle/>
        <a:p>
          <a:endParaRPr lang="en-GB"/>
        </a:p>
      </dgm:t>
    </dgm:pt>
    <dgm:pt modelId="{DF16BBF5-F7E9-4967-9214-BD62E20FBFF9}" type="sibTrans" cxnId="{DE0D203A-B741-41C6-A198-D6FFCD034E77}">
      <dgm:prSet/>
      <dgm:spPr/>
      <dgm:t>
        <a:bodyPr/>
        <a:lstStyle/>
        <a:p>
          <a:endParaRPr lang="en-GB"/>
        </a:p>
      </dgm:t>
    </dgm:pt>
    <dgm:pt modelId="{EB3F788D-E661-4190-B2FF-55CEF5A8C7C4}">
      <dgm:prSet phldrT="[Text]" custT="1"/>
      <dgm:spPr/>
      <dgm:t>
        <a:bodyPr/>
        <a:lstStyle/>
        <a:p>
          <a:r>
            <a:rPr lang="en-GB" sz="2000" smtClean="0">
              <a:solidFill>
                <a:srgbClr val="2D5EC1"/>
              </a:solidFill>
            </a:rPr>
            <a:t>Continuity and sustainability are best served by a </a:t>
          </a:r>
          <a:r>
            <a:rPr lang="en-GB" sz="2000" b="1" smtClean="0">
              <a:solidFill>
                <a:srgbClr val="2D5EC1"/>
              </a:solidFill>
            </a:rPr>
            <a:t>modular</a:t>
          </a:r>
          <a:r>
            <a:rPr lang="en-GB" sz="2000" smtClean="0">
              <a:solidFill>
                <a:srgbClr val="2D5EC1"/>
              </a:solidFill>
            </a:rPr>
            <a:t> approach</a:t>
          </a:r>
          <a:endParaRPr lang="en-GB" sz="2000" dirty="0">
            <a:solidFill>
              <a:srgbClr val="2D5EC1"/>
            </a:solidFill>
          </a:endParaRPr>
        </a:p>
      </dgm:t>
    </dgm:pt>
    <dgm:pt modelId="{A0657BCE-C1F6-4A04-A39A-B3E01B8BFCA7}" type="parTrans" cxnId="{B1A0EC2D-17E3-4C13-A31C-B8F1E8C1A290}">
      <dgm:prSet/>
      <dgm:spPr/>
      <dgm:t>
        <a:bodyPr/>
        <a:lstStyle/>
        <a:p>
          <a:endParaRPr lang="en-GB"/>
        </a:p>
      </dgm:t>
    </dgm:pt>
    <dgm:pt modelId="{AF9038A3-C9EB-48C0-8DF5-F0F2C57514A9}" type="sibTrans" cxnId="{B1A0EC2D-17E3-4C13-A31C-B8F1E8C1A290}">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6E4C3CBD-B2D7-4E02-BD40-91D7B4E93496}" type="pres">
      <dgm:prSet presAssocID="{EA1857AE-A04D-4E62-A7E9-7A06B7500D8F}" presName="txShp" presStyleLbl="node1" presStyleIdx="0" presStyleCnt="4"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dgm:spPr>
    </dgm:pt>
    <dgm:pt modelId="{913CD227-C217-47F9-BCA0-978CB9F9530C}" type="pres">
      <dgm:prSet presAssocID="{F963813E-B75D-4772-94DA-904C55B798D3}" presName="txShp" presStyleLbl="node1" presStyleIdx="1" presStyleCnt="4">
        <dgm:presLayoutVars>
          <dgm:bulletEnabled val="1"/>
        </dgm:presLayoutVars>
      </dgm:prSet>
      <dgm:spPr/>
      <dgm:t>
        <a:bodyPr/>
        <a:lstStyle/>
        <a:p>
          <a:endParaRPr lang="en-GB"/>
        </a:p>
      </dgm:t>
    </dgm:pt>
    <dgm:pt modelId="{A9911F7C-A7AC-4EAF-B297-E7FF6DA82313}" type="pres">
      <dgm:prSet presAssocID="{F051F3E5-E30A-46E5-B8C4-ECB6034EFD83}" presName="spacing" presStyleCnt="0"/>
      <dgm:spPr/>
    </dgm:pt>
    <dgm:pt modelId="{BF828014-2D8C-4C68-9E0E-AC583FD46035}" type="pres">
      <dgm:prSet presAssocID="{6FEAD2D2-718A-4F2D-A2CE-9DC1CCA5B5F0}" presName="composite" presStyleCnt="0"/>
      <dgm:spPr/>
    </dgm:pt>
    <dgm:pt modelId="{E3F1F4DB-B439-4132-AB92-120E2FD433DD}" type="pres">
      <dgm:prSet presAssocID="{6FEAD2D2-718A-4F2D-A2CE-9DC1CCA5B5F0}"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04C08516-8F18-4641-98F8-3DA00028426B}" type="pres">
      <dgm:prSet presAssocID="{6FEAD2D2-718A-4F2D-A2CE-9DC1CCA5B5F0}" presName="txShp" presStyleLbl="node1" presStyleIdx="2" presStyleCnt="4">
        <dgm:presLayoutVars>
          <dgm:bulletEnabled val="1"/>
        </dgm:presLayoutVars>
      </dgm:prSet>
      <dgm:spPr/>
      <dgm:t>
        <a:bodyPr/>
        <a:lstStyle/>
        <a:p>
          <a:endParaRPr lang="en-GB"/>
        </a:p>
      </dgm:t>
    </dgm:pt>
    <dgm:pt modelId="{C5FF8300-926B-4244-A9D0-8CB94E2C45BE}" type="pres">
      <dgm:prSet presAssocID="{DF16BBF5-F7E9-4967-9214-BD62E20FBFF9}" presName="spacing" presStyleCnt="0"/>
      <dgm:spPr/>
    </dgm:pt>
    <dgm:pt modelId="{4388AF42-4312-4C7B-BF16-B89B8CB80259}" type="pres">
      <dgm:prSet presAssocID="{EB3F788D-E661-4190-B2FF-55CEF5A8C7C4}" presName="composite" presStyleCnt="0"/>
      <dgm:spPr/>
    </dgm:pt>
    <dgm:pt modelId="{82D4A004-7F68-405C-B868-01A5844538AA}" type="pres">
      <dgm:prSet presAssocID="{EB3F788D-E661-4190-B2FF-55CEF5A8C7C4}"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CE2394F4-C080-4640-97CB-F47C5037FF90}" type="pres">
      <dgm:prSet presAssocID="{EB3F788D-E661-4190-B2FF-55CEF5A8C7C4}" presName="txShp" presStyleLbl="node1" presStyleIdx="3" presStyleCnt="4">
        <dgm:presLayoutVars>
          <dgm:bulletEnabled val="1"/>
        </dgm:presLayoutVars>
      </dgm:prSet>
      <dgm:spPr/>
      <dgm:t>
        <a:bodyPr/>
        <a:lstStyle/>
        <a:p>
          <a:endParaRPr lang="en-GB"/>
        </a:p>
      </dgm:t>
    </dgm:pt>
  </dgm:ptLst>
  <dgm:cxnLst>
    <dgm:cxn modelId="{B1A0EC2D-17E3-4C13-A31C-B8F1E8C1A290}" srcId="{8C95E33C-41B7-4FA7-8E69-C233A0295B1F}" destId="{EB3F788D-E661-4190-B2FF-55CEF5A8C7C4}" srcOrd="3" destOrd="0" parTransId="{A0657BCE-C1F6-4A04-A39A-B3E01B8BFCA7}" sibTransId="{AF9038A3-C9EB-48C0-8DF5-F0F2C57514A9}"/>
    <dgm:cxn modelId="{D8479DAC-98F9-40A2-B7E0-F04D6EF4962F}" type="presOf" srcId="{EA1857AE-A04D-4E62-A7E9-7A06B7500D8F}" destId="{6E4C3CBD-B2D7-4E02-BD40-91D7B4E93496}" srcOrd="0" destOrd="0" presId="urn:microsoft.com/office/officeart/2005/8/layout/vList3"/>
    <dgm:cxn modelId="{9BD9D662-2294-4F53-B534-B07A61124E3D}" type="presOf" srcId="{EB3F788D-E661-4190-B2FF-55CEF5A8C7C4}" destId="{CE2394F4-C080-4640-97CB-F47C5037FF90}" srcOrd="0" destOrd="0" presId="urn:microsoft.com/office/officeart/2005/8/layout/vList3"/>
    <dgm:cxn modelId="{F46784F2-E9C7-4FA0-9B0E-E685A26C6402}" srcId="{8C95E33C-41B7-4FA7-8E69-C233A0295B1F}" destId="{F963813E-B75D-4772-94DA-904C55B798D3}" srcOrd="1" destOrd="0" parTransId="{A880C32C-8F89-4189-945E-2EAF488D6813}" sibTransId="{F051F3E5-E30A-46E5-B8C4-ECB6034EFD83}"/>
    <dgm:cxn modelId="{4B938E9D-2DAB-4930-AC89-992F5000BCB8}" type="presOf" srcId="{8C95E33C-41B7-4FA7-8E69-C233A0295B1F}" destId="{E5990AE7-A3E9-4DAA-933D-536EC2B04A93}" srcOrd="0" destOrd="0" presId="urn:microsoft.com/office/officeart/2005/8/layout/vList3"/>
    <dgm:cxn modelId="{AC8DA437-4BD1-4B6B-B070-50A3B6A7872B}" type="presOf" srcId="{6FEAD2D2-718A-4F2D-A2CE-9DC1CCA5B5F0}" destId="{04C08516-8F18-4641-98F8-3DA00028426B}" srcOrd="0" destOrd="0" presId="urn:microsoft.com/office/officeart/2005/8/layout/vList3"/>
    <dgm:cxn modelId="{DE0D203A-B741-41C6-A198-D6FFCD034E77}" srcId="{8C95E33C-41B7-4FA7-8E69-C233A0295B1F}" destId="{6FEAD2D2-718A-4F2D-A2CE-9DC1CCA5B5F0}" srcOrd="2" destOrd="0" parTransId="{855AE147-ED87-4199-BD15-2731F0144427}" sibTransId="{DF16BBF5-F7E9-4967-9214-BD62E20FBFF9}"/>
    <dgm:cxn modelId="{D76BE9F6-5A3E-4ACF-A451-582F3258DBF0}" type="presOf" srcId="{F963813E-B75D-4772-94DA-904C55B798D3}" destId="{913CD227-C217-47F9-BCA0-978CB9F9530C}" srcOrd="0" destOrd="0" presId="urn:microsoft.com/office/officeart/2005/8/layout/vList3"/>
    <dgm:cxn modelId="{C6A7D3AB-4733-4971-9E27-0ED7B4155771}" srcId="{8C95E33C-41B7-4FA7-8E69-C233A0295B1F}" destId="{EA1857AE-A04D-4E62-A7E9-7A06B7500D8F}" srcOrd="0" destOrd="0" parTransId="{344ECE0D-E956-4B07-A40B-914826CD1C43}" sibTransId="{B606B45D-D61C-45AE-BE23-A5339BC0FA91}"/>
    <dgm:cxn modelId="{D4CC4754-9C51-4E22-B2FF-9FB4712BC3C9}" type="presParOf" srcId="{E5990AE7-A3E9-4DAA-933D-536EC2B04A93}" destId="{B6C7A718-59DB-44D7-9F03-1A6DF9D6AE9F}" srcOrd="0" destOrd="0" presId="urn:microsoft.com/office/officeart/2005/8/layout/vList3"/>
    <dgm:cxn modelId="{B57CF39B-A1BD-42ED-827C-32C8A7A8780B}" type="presParOf" srcId="{B6C7A718-59DB-44D7-9F03-1A6DF9D6AE9F}" destId="{AB7DA7BF-DF98-42D8-9448-FDDE315D237C}" srcOrd="0" destOrd="0" presId="urn:microsoft.com/office/officeart/2005/8/layout/vList3"/>
    <dgm:cxn modelId="{8A86D848-D24D-40EF-9D52-5D6B65D6CE44}" type="presParOf" srcId="{B6C7A718-59DB-44D7-9F03-1A6DF9D6AE9F}" destId="{6E4C3CBD-B2D7-4E02-BD40-91D7B4E93496}" srcOrd="1" destOrd="0" presId="urn:microsoft.com/office/officeart/2005/8/layout/vList3"/>
    <dgm:cxn modelId="{DF2C66A7-9A04-4F2B-92C6-2EF50FCD46DE}" type="presParOf" srcId="{E5990AE7-A3E9-4DAA-933D-536EC2B04A93}" destId="{1EE09AE9-9E70-4E21-B8F6-00CFBB742283}" srcOrd="1" destOrd="0" presId="urn:microsoft.com/office/officeart/2005/8/layout/vList3"/>
    <dgm:cxn modelId="{9128B334-2336-475D-99D7-1C9D8FD5179E}" type="presParOf" srcId="{E5990AE7-A3E9-4DAA-933D-536EC2B04A93}" destId="{A5FA86D8-B688-4939-A0A8-FC2220C2DCB4}" srcOrd="2" destOrd="0" presId="urn:microsoft.com/office/officeart/2005/8/layout/vList3"/>
    <dgm:cxn modelId="{042F52B6-B401-416E-93C6-0FA9D35798F4}" type="presParOf" srcId="{A5FA86D8-B688-4939-A0A8-FC2220C2DCB4}" destId="{09B66CF2-B90A-4F42-ADF2-46C69F8C0F46}" srcOrd="0" destOrd="0" presId="urn:microsoft.com/office/officeart/2005/8/layout/vList3"/>
    <dgm:cxn modelId="{7861136F-3D96-4EA6-87B1-9FF5589C6E38}" type="presParOf" srcId="{A5FA86D8-B688-4939-A0A8-FC2220C2DCB4}" destId="{913CD227-C217-47F9-BCA0-978CB9F9530C}" srcOrd="1" destOrd="0" presId="urn:microsoft.com/office/officeart/2005/8/layout/vList3"/>
    <dgm:cxn modelId="{AFE86280-CECF-4441-95E1-140583C3CB2A}" type="presParOf" srcId="{E5990AE7-A3E9-4DAA-933D-536EC2B04A93}" destId="{A9911F7C-A7AC-4EAF-B297-E7FF6DA82313}" srcOrd="3" destOrd="0" presId="urn:microsoft.com/office/officeart/2005/8/layout/vList3"/>
    <dgm:cxn modelId="{E9D5EBF8-D6B5-4DD7-96DF-180B412785B7}" type="presParOf" srcId="{E5990AE7-A3E9-4DAA-933D-536EC2B04A93}" destId="{BF828014-2D8C-4C68-9E0E-AC583FD46035}" srcOrd="4" destOrd="0" presId="urn:microsoft.com/office/officeart/2005/8/layout/vList3"/>
    <dgm:cxn modelId="{628CBDDC-D2CC-42F4-95C8-37948C6D4428}" type="presParOf" srcId="{BF828014-2D8C-4C68-9E0E-AC583FD46035}" destId="{E3F1F4DB-B439-4132-AB92-120E2FD433DD}" srcOrd="0" destOrd="0" presId="urn:microsoft.com/office/officeart/2005/8/layout/vList3"/>
    <dgm:cxn modelId="{9B5719E5-0EED-4482-A10C-354F02FF92AA}" type="presParOf" srcId="{BF828014-2D8C-4C68-9E0E-AC583FD46035}" destId="{04C08516-8F18-4641-98F8-3DA00028426B}" srcOrd="1" destOrd="0" presId="urn:microsoft.com/office/officeart/2005/8/layout/vList3"/>
    <dgm:cxn modelId="{D5F02AA3-EF2C-410E-8A12-C9D341914972}" type="presParOf" srcId="{E5990AE7-A3E9-4DAA-933D-536EC2B04A93}" destId="{C5FF8300-926B-4244-A9D0-8CB94E2C45BE}" srcOrd="5" destOrd="0" presId="urn:microsoft.com/office/officeart/2005/8/layout/vList3"/>
    <dgm:cxn modelId="{8070EE07-53D5-4A61-A715-374E97869366}" type="presParOf" srcId="{E5990AE7-A3E9-4DAA-933D-536EC2B04A93}" destId="{4388AF42-4312-4C7B-BF16-B89B8CB80259}" srcOrd="6" destOrd="0" presId="urn:microsoft.com/office/officeart/2005/8/layout/vList3"/>
    <dgm:cxn modelId="{7A2C1ADF-0CA3-4AAD-95EF-1D839B6DE315}" type="presParOf" srcId="{4388AF42-4312-4C7B-BF16-B89B8CB80259}" destId="{82D4A004-7F68-405C-B868-01A5844538AA}" srcOrd="0" destOrd="0" presId="urn:microsoft.com/office/officeart/2005/8/layout/vList3"/>
    <dgm:cxn modelId="{5A5206B0-AA3D-4791-9FC2-110E575B1B68}" type="presParOf" srcId="{4388AF42-4312-4C7B-BF16-B89B8CB80259}" destId="{CE2394F4-C080-4640-97CB-F47C5037FF9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718650A0-08A1-4784-991E-01A720EDBEA6}">
      <dgm:prSet phldrT="[Text]" custT="1"/>
      <dgm:spPr/>
      <dgm:t>
        <a:bodyPr/>
        <a:lstStyle/>
        <a:p>
          <a:pPr algn="l"/>
          <a:r>
            <a:rPr lang="en-GB" sz="2000" dirty="0" smtClean="0">
              <a:solidFill>
                <a:srgbClr val="2D5EC1"/>
              </a:solidFill>
            </a:rPr>
            <a:t>…a </a:t>
          </a:r>
          <a:r>
            <a:rPr lang="en-GB" sz="2000" b="1" dirty="0" smtClean="0">
              <a:solidFill>
                <a:srgbClr val="2D5EC1"/>
              </a:solidFill>
            </a:rPr>
            <a:t>modular</a:t>
          </a:r>
          <a:r>
            <a:rPr lang="en-GB" sz="2000" dirty="0" smtClean="0">
              <a:solidFill>
                <a:srgbClr val="2D5EC1"/>
              </a:solidFill>
            </a:rPr>
            <a:t> approach?</a:t>
          </a:r>
          <a:endParaRPr lang="en-GB" sz="2000"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0" presStyleCnt="1" custScaleX="38143" custScaleY="39217" custLinFactNeighborX="1934" custLinFactNeighborY="-109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CBE49E4-9CE0-4E11-80EF-0AE3744AB57B}" type="pres">
      <dgm:prSet presAssocID="{718650A0-08A1-4784-991E-01A720EDBEA6}" presName="txShp" presStyleLbl="node1" presStyleIdx="0" presStyleCnt="1" custScaleY="23530" custLinFactNeighborX="2752" custLinFactNeighborY="-10649">
        <dgm:presLayoutVars>
          <dgm:bulletEnabled val="1"/>
        </dgm:presLayoutVars>
      </dgm:prSet>
      <dgm:spPr/>
      <dgm:t>
        <a:bodyPr/>
        <a:lstStyle/>
        <a:p>
          <a:endParaRPr lang="en-GB"/>
        </a:p>
      </dgm:t>
    </dgm:pt>
  </dgm:ptLst>
  <dgm:cxnLst>
    <dgm:cxn modelId="{A6ACE890-5201-4B83-8EA0-6F4F4A9E72E1}" type="presOf" srcId="{718650A0-08A1-4784-991E-01A720EDBEA6}" destId="{3CBE49E4-9CE0-4E11-80EF-0AE3744AB57B}" srcOrd="0" destOrd="0" presId="urn:microsoft.com/office/officeart/2005/8/layout/vList3"/>
    <dgm:cxn modelId="{65C53A5E-208C-4920-802D-7FF4621D6702}" srcId="{8C95E33C-41B7-4FA7-8E69-C233A0295B1F}" destId="{718650A0-08A1-4784-991E-01A720EDBEA6}" srcOrd="0" destOrd="0" parTransId="{269D735D-E461-4F22-AC1A-7B25F0A50A8B}" sibTransId="{31857D6E-940F-4790-839B-D186424FC4D2}"/>
    <dgm:cxn modelId="{8A91AD6D-276A-4777-9846-4182A22C47F8}" type="presOf" srcId="{8C95E33C-41B7-4FA7-8E69-C233A0295B1F}" destId="{E5990AE7-A3E9-4DAA-933D-536EC2B04A93}" srcOrd="0" destOrd="0" presId="urn:microsoft.com/office/officeart/2005/8/layout/vList3"/>
    <dgm:cxn modelId="{4FE7E65D-5DEB-490C-9780-1ADB2269DB24}" type="presParOf" srcId="{E5990AE7-A3E9-4DAA-933D-536EC2B04A93}" destId="{E5738936-20D4-495C-8151-108F47B93EFD}" srcOrd="0" destOrd="0" presId="urn:microsoft.com/office/officeart/2005/8/layout/vList3"/>
    <dgm:cxn modelId="{FAC47FBA-B440-4FEB-819C-B63AAE6FB38E}" type="presParOf" srcId="{E5738936-20D4-495C-8151-108F47B93EFD}" destId="{A1E26E91-DE5C-4E89-A6A2-DD6CE80346D9}" srcOrd="0" destOrd="0" presId="urn:microsoft.com/office/officeart/2005/8/layout/vList3"/>
    <dgm:cxn modelId="{F6377EC1-C927-4D6E-AE7D-A8DE317611B7}" type="presParOf" srcId="{E5738936-20D4-495C-8151-108F47B93EFD}" destId="{3CBE49E4-9CE0-4E11-80EF-0AE3744AB57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242444-A936-46C2-9DFE-9B4A35C8B99B}"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1EBE7755-423B-4475-929C-FC65648DF053}">
      <dgm:prSet phldrT="[Text]"/>
      <dgm:spPr/>
      <dgm:t>
        <a:bodyPr/>
        <a:lstStyle/>
        <a:p>
          <a:r>
            <a:rPr lang="en-GB" dirty="0" smtClean="0"/>
            <a:t>Integrated and coherent working environment</a:t>
          </a:r>
          <a:endParaRPr lang="en-GB" dirty="0"/>
        </a:p>
      </dgm:t>
    </dgm:pt>
    <dgm:pt modelId="{D18921F8-0E36-4145-AF9B-10B4033C9E67}" type="parTrans" cxnId="{2F0A69BE-F015-4567-B74A-4A8011B033A1}">
      <dgm:prSet/>
      <dgm:spPr/>
      <dgm:t>
        <a:bodyPr/>
        <a:lstStyle/>
        <a:p>
          <a:endParaRPr lang="en-GB"/>
        </a:p>
      </dgm:t>
    </dgm:pt>
    <dgm:pt modelId="{812D9688-F7A8-46BE-8E6C-45ACAC7DE78E}" type="sibTrans" cxnId="{2F0A69BE-F015-4567-B74A-4A8011B033A1}">
      <dgm:prSet/>
      <dgm:spPr/>
      <dgm:t>
        <a:bodyPr/>
        <a:lstStyle/>
        <a:p>
          <a:endParaRPr lang="en-GB"/>
        </a:p>
      </dgm:t>
    </dgm:pt>
    <dgm:pt modelId="{558A0035-3996-47E7-8BC6-C492C3D03E24}">
      <dgm:prSet phldrT="[Text]" custT="1"/>
      <dgm:spPr/>
      <dgm:t>
        <a:bodyPr/>
        <a:lstStyle/>
        <a:p>
          <a:r>
            <a:rPr lang="en-US" sz="1800" dirty="0" smtClean="0"/>
            <a:t>More tools, less clicks?</a:t>
          </a:r>
          <a:endParaRPr lang="en-GB" sz="1800" dirty="0"/>
        </a:p>
      </dgm:t>
    </dgm:pt>
    <dgm:pt modelId="{62C612AD-DD2A-4305-A751-52022276F4F2}" type="parTrans" cxnId="{610F52D9-8728-443A-BC34-11475F656904}">
      <dgm:prSet/>
      <dgm:spPr/>
      <dgm:t>
        <a:bodyPr/>
        <a:lstStyle/>
        <a:p>
          <a:endParaRPr lang="en-GB"/>
        </a:p>
      </dgm:t>
    </dgm:pt>
    <dgm:pt modelId="{483701CB-350F-4C51-ABE6-37747FABF9CB}" type="sibTrans" cxnId="{610F52D9-8728-443A-BC34-11475F656904}">
      <dgm:prSet/>
      <dgm:spPr/>
      <dgm:t>
        <a:bodyPr/>
        <a:lstStyle/>
        <a:p>
          <a:endParaRPr lang="en-GB"/>
        </a:p>
      </dgm:t>
    </dgm:pt>
    <dgm:pt modelId="{11C89DE5-726A-4F26-8792-CE6AB01D7E94}">
      <dgm:prSet phldrT="[Text]" custT="1"/>
      <dgm:spPr/>
      <dgm:t>
        <a:bodyPr/>
        <a:lstStyle/>
        <a:p>
          <a:r>
            <a:rPr lang="en-US" sz="1800" dirty="0" smtClean="0"/>
            <a:t>Translator or IT expert?</a:t>
          </a:r>
          <a:endParaRPr lang="en-GB" sz="1800" dirty="0"/>
        </a:p>
      </dgm:t>
    </dgm:pt>
    <dgm:pt modelId="{BCB9E4A1-C04F-45B4-97A1-67363BF771EE}" type="parTrans" cxnId="{3CED8121-39A6-473C-B142-A8A37A0C1DF8}">
      <dgm:prSet/>
      <dgm:spPr/>
      <dgm:t>
        <a:bodyPr/>
        <a:lstStyle/>
        <a:p>
          <a:endParaRPr lang="en-GB"/>
        </a:p>
      </dgm:t>
    </dgm:pt>
    <dgm:pt modelId="{642F8F77-2B2C-4365-97DD-E48CDDBBCCA2}" type="sibTrans" cxnId="{3CED8121-39A6-473C-B142-A8A37A0C1DF8}">
      <dgm:prSet/>
      <dgm:spPr/>
      <dgm:t>
        <a:bodyPr/>
        <a:lstStyle/>
        <a:p>
          <a:endParaRPr lang="en-GB"/>
        </a:p>
      </dgm:t>
    </dgm:pt>
    <dgm:pt modelId="{08890DA1-7585-4836-98EA-71448C117626}">
      <dgm:prSet phldrT="[Text]"/>
      <dgm:spPr/>
      <dgm:t>
        <a:bodyPr/>
        <a:lstStyle/>
        <a:p>
          <a:r>
            <a:rPr lang="en-US" dirty="0" smtClean="0"/>
            <a:t>Modernize, or die?</a:t>
          </a:r>
          <a:endParaRPr lang="en-GB" dirty="0"/>
        </a:p>
      </dgm:t>
    </dgm:pt>
    <dgm:pt modelId="{65FE191F-902C-4C8F-844F-6420BEE8F070}" type="parTrans" cxnId="{8E36E122-87B8-43A8-99E7-503CADFDF6A3}">
      <dgm:prSet/>
      <dgm:spPr/>
      <dgm:t>
        <a:bodyPr/>
        <a:lstStyle/>
        <a:p>
          <a:endParaRPr lang="en-GB"/>
        </a:p>
      </dgm:t>
    </dgm:pt>
    <dgm:pt modelId="{D3AB3DD4-04D1-43A1-9A30-AF9B8148730A}" type="sibTrans" cxnId="{8E36E122-87B8-43A8-99E7-503CADFDF6A3}">
      <dgm:prSet/>
      <dgm:spPr/>
      <dgm:t>
        <a:bodyPr/>
        <a:lstStyle/>
        <a:p>
          <a:endParaRPr lang="en-GB"/>
        </a:p>
      </dgm:t>
    </dgm:pt>
    <dgm:pt modelId="{E0F11769-51D1-43FA-906C-C1AF58545E3C}">
      <dgm:prSet phldrT="[Text]"/>
      <dgm:spPr/>
      <dgm:t>
        <a:bodyPr/>
        <a:lstStyle/>
        <a:p>
          <a:r>
            <a:rPr lang="en-US" dirty="0" smtClean="0"/>
            <a:t>Apply the "no legacy" principle?</a:t>
          </a:r>
          <a:endParaRPr lang="en-GB" dirty="0"/>
        </a:p>
      </dgm:t>
    </dgm:pt>
    <dgm:pt modelId="{397EFE74-0DBD-45F3-9DAC-CBAAE0B988F3}" type="parTrans" cxnId="{5BE6FA07-CC25-4940-BFEF-19F1867364C3}">
      <dgm:prSet/>
      <dgm:spPr/>
      <dgm:t>
        <a:bodyPr/>
        <a:lstStyle/>
        <a:p>
          <a:endParaRPr lang="en-GB"/>
        </a:p>
      </dgm:t>
    </dgm:pt>
    <dgm:pt modelId="{2DECD0E4-9975-437B-A55D-0CEFE1235CAD}" type="sibTrans" cxnId="{5BE6FA07-CC25-4940-BFEF-19F1867364C3}">
      <dgm:prSet/>
      <dgm:spPr/>
      <dgm:t>
        <a:bodyPr/>
        <a:lstStyle/>
        <a:p>
          <a:endParaRPr lang="en-GB"/>
        </a:p>
      </dgm:t>
    </dgm:pt>
    <dgm:pt modelId="{A761F3B9-3715-4FFA-A5FD-04B145D48EF4}">
      <dgm:prSet phldrT="[Text]"/>
      <dgm:spPr/>
      <dgm:t>
        <a:bodyPr/>
        <a:lstStyle/>
        <a:p>
          <a:r>
            <a:rPr lang="en-US" dirty="0" smtClean="0"/>
            <a:t>What will be  "State of the art" in 2020?</a:t>
          </a:r>
          <a:endParaRPr lang="en-GB" dirty="0"/>
        </a:p>
      </dgm:t>
    </dgm:pt>
    <dgm:pt modelId="{E3F18B99-D5D7-4793-9311-1E2B1224D314}" type="parTrans" cxnId="{F426BD42-DD7B-40B8-AC61-7084122E927D}">
      <dgm:prSet/>
      <dgm:spPr/>
      <dgm:t>
        <a:bodyPr/>
        <a:lstStyle/>
        <a:p>
          <a:endParaRPr lang="en-GB"/>
        </a:p>
      </dgm:t>
    </dgm:pt>
    <dgm:pt modelId="{729C523C-D226-45EB-9099-B7A668B3C33A}" type="sibTrans" cxnId="{F426BD42-DD7B-40B8-AC61-7084122E927D}">
      <dgm:prSet/>
      <dgm:spPr/>
      <dgm:t>
        <a:bodyPr/>
        <a:lstStyle/>
        <a:p>
          <a:endParaRPr lang="en-GB"/>
        </a:p>
      </dgm:t>
    </dgm:pt>
    <dgm:pt modelId="{003855C7-33E0-453C-83C2-67EB0CB3D8EF}">
      <dgm:prSet phldrT="[Text]" custT="1"/>
      <dgm:spPr/>
      <dgm:t>
        <a:bodyPr/>
        <a:lstStyle/>
        <a:p>
          <a:r>
            <a:rPr lang="en-US" sz="1800" dirty="0" smtClean="0"/>
            <a:t>What good are features and resources that no one uses?</a:t>
          </a:r>
          <a:endParaRPr lang="en-GB" sz="1800" dirty="0"/>
        </a:p>
      </dgm:t>
    </dgm:pt>
    <dgm:pt modelId="{D42DBEE8-1A23-40E9-BC6B-F0749A5082E6}" type="parTrans" cxnId="{C2298013-FB7B-422C-BF93-0510ADA5893D}">
      <dgm:prSet/>
      <dgm:spPr/>
      <dgm:t>
        <a:bodyPr/>
        <a:lstStyle/>
        <a:p>
          <a:endParaRPr lang="en-GB"/>
        </a:p>
      </dgm:t>
    </dgm:pt>
    <dgm:pt modelId="{8FA26CDD-27DD-4772-9BF1-75BB9E5350FB}" type="sibTrans" cxnId="{C2298013-FB7B-422C-BF93-0510ADA5893D}">
      <dgm:prSet/>
      <dgm:spPr/>
      <dgm:t>
        <a:bodyPr/>
        <a:lstStyle/>
        <a:p>
          <a:endParaRPr lang="en-GB"/>
        </a:p>
      </dgm:t>
    </dgm:pt>
    <dgm:pt modelId="{B42C5D76-30DA-4D47-A759-E5448703E75E}">
      <dgm:prSet phldrT="[Text]"/>
      <dgm:spPr/>
      <dgm:t>
        <a:bodyPr/>
        <a:lstStyle/>
        <a:p>
          <a:r>
            <a:rPr lang="en-US" dirty="0" smtClean="0"/>
            <a:t>Be ready for whatever comes next</a:t>
          </a:r>
          <a:endParaRPr lang="en-GB" dirty="0"/>
        </a:p>
      </dgm:t>
    </dgm:pt>
    <dgm:pt modelId="{F8F3F235-1750-4968-8EB4-843C02BBF731}" type="parTrans" cxnId="{01F291FE-7445-4988-BBFC-4CE64B782937}">
      <dgm:prSet/>
      <dgm:spPr/>
      <dgm:t>
        <a:bodyPr/>
        <a:lstStyle/>
        <a:p>
          <a:endParaRPr lang="en-GB"/>
        </a:p>
      </dgm:t>
    </dgm:pt>
    <dgm:pt modelId="{E7DFA4A5-C9FE-4D17-9A62-F6EE7B16818B}" type="sibTrans" cxnId="{01F291FE-7445-4988-BBFC-4CE64B782937}">
      <dgm:prSet/>
      <dgm:spPr/>
      <dgm:t>
        <a:bodyPr/>
        <a:lstStyle/>
        <a:p>
          <a:endParaRPr lang="en-GB"/>
        </a:p>
      </dgm:t>
    </dgm:pt>
    <dgm:pt modelId="{E3A9B018-B5EA-4B26-952D-114839C94CD5}">
      <dgm:prSet phldrT="[Text]"/>
      <dgm:spPr/>
      <dgm:t>
        <a:bodyPr/>
        <a:lstStyle/>
        <a:p>
          <a:r>
            <a:rPr lang="en-US" dirty="0" smtClean="0"/>
            <a:t>What will our "business" be like? </a:t>
          </a:r>
          <a:endParaRPr lang="en-GB" dirty="0"/>
        </a:p>
      </dgm:t>
    </dgm:pt>
    <dgm:pt modelId="{1149F170-6F9B-4D70-A280-A92F0F49B9DA}" type="parTrans" cxnId="{E387FB5E-4C35-4065-B8B6-418E94514D22}">
      <dgm:prSet/>
      <dgm:spPr/>
      <dgm:t>
        <a:bodyPr/>
        <a:lstStyle/>
        <a:p>
          <a:endParaRPr lang="en-GB"/>
        </a:p>
      </dgm:t>
    </dgm:pt>
    <dgm:pt modelId="{EBBB140E-B00C-4443-A039-A7B41CE05F82}" type="sibTrans" cxnId="{E387FB5E-4C35-4065-B8B6-418E94514D22}">
      <dgm:prSet/>
      <dgm:spPr/>
      <dgm:t>
        <a:bodyPr/>
        <a:lstStyle/>
        <a:p>
          <a:endParaRPr lang="en-GB"/>
        </a:p>
      </dgm:t>
    </dgm:pt>
    <dgm:pt modelId="{DC5316FC-B638-464F-98F5-F8A6C8666865}">
      <dgm:prSet phldrT="[Text]"/>
      <dgm:spPr/>
      <dgm:t>
        <a:bodyPr/>
        <a:lstStyle/>
        <a:p>
          <a:r>
            <a:rPr lang="en-US" dirty="0" smtClean="0"/>
            <a:t>How do you deal with uncertainty?</a:t>
          </a:r>
          <a:endParaRPr lang="en-GB" dirty="0"/>
        </a:p>
      </dgm:t>
    </dgm:pt>
    <dgm:pt modelId="{1307FDCB-F6BB-4888-AD03-18217FEA4068}" type="parTrans" cxnId="{A5207824-62ED-438E-826E-08AAE3BDD002}">
      <dgm:prSet/>
      <dgm:spPr/>
      <dgm:t>
        <a:bodyPr/>
        <a:lstStyle/>
        <a:p>
          <a:endParaRPr lang="en-GB"/>
        </a:p>
      </dgm:t>
    </dgm:pt>
    <dgm:pt modelId="{ECA4A11A-BE46-41B4-8104-459DC6800E71}" type="sibTrans" cxnId="{A5207824-62ED-438E-826E-08AAE3BDD002}">
      <dgm:prSet/>
      <dgm:spPr/>
      <dgm:t>
        <a:bodyPr/>
        <a:lstStyle/>
        <a:p>
          <a:endParaRPr lang="en-GB"/>
        </a:p>
      </dgm:t>
    </dgm:pt>
    <dgm:pt modelId="{11F40EAE-2EE6-4242-8502-E9C1616826FD}">
      <dgm:prSet phldrT="[Text]" custT="1"/>
      <dgm:spPr/>
      <dgm:t>
        <a:bodyPr/>
        <a:lstStyle/>
        <a:p>
          <a:endParaRPr lang="en-GB" sz="1800" dirty="0"/>
        </a:p>
      </dgm:t>
    </dgm:pt>
    <dgm:pt modelId="{1E36946C-DA9B-4FE2-86B2-1E20F635D5AD}" type="parTrans" cxnId="{3E52156E-58E2-4690-99D0-5BE6C79D4620}">
      <dgm:prSet/>
      <dgm:spPr/>
      <dgm:t>
        <a:bodyPr/>
        <a:lstStyle/>
        <a:p>
          <a:endParaRPr lang="en-GB"/>
        </a:p>
      </dgm:t>
    </dgm:pt>
    <dgm:pt modelId="{30958B9D-85EC-48ED-BA54-7034CFC87F2E}" type="sibTrans" cxnId="{3E52156E-58E2-4690-99D0-5BE6C79D4620}">
      <dgm:prSet/>
      <dgm:spPr/>
      <dgm:t>
        <a:bodyPr/>
        <a:lstStyle/>
        <a:p>
          <a:endParaRPr lang="en-GB"/>
        </a:p>
      </dgm:t>
    </dgm:pt>
    <dgm:pt modelId="{32A25297-0458-4174-8120-9A66ACB977FC}">
      <dgm:prSet phldrT="[Text]" custT="1"/>
      <dgm:spPr/>
      <dgm:t>
        <a:bodyPr/>
        <a:lstStyle/>
        <a:p>
          <a:r>
            <a:rPr lang="en-US" dirty="0" smtClean="0"/>
            <a:t>Deal with the legacy</a:t>
          </a:r>
          <a:endParaRPr lang="en-GB" sz="1400" dirty="0"/>
        </a:p>
      </dgm:t>
    </dgm:pt>
    <dgm:pt modelId="{0C3B26AE-2BE9-4109-8195-84EEFA4F95B4}" type="sibTrans" cxnId="{71804CD8-1D0A-438D-8BF0-BBF589364DB9}">
      <dgm:prSet/>
      <dgm:spPr/>
      <dgm:t>
        <a:bodyPr/>
        <a:lstStyle/>
        <a:p>
          <a:endParaRPr lang="en-GB"/>
        </a:p>
      </dgm:t>
    </dgm:pt>
    <dgm:pt modelId="{F1927D26-8C75-43CF-B7F7-70ED7D257146}" type="parTrans" cxnId="{71804CD8-1D0A-438D-8BF0-BBF589364DB9}">
      <dgm:prSet/>
      <dgm:spPr/>
      <dgm:t>
        <a:bodyPr/>
        <a:lstStyle/>
        <a:p>
          <a:endParaRPr lang="en-GB"/>
        </a:p>
      </dgm:t>
    </dgm:pt>
    <dgm:pt modelId="{FB847552-6B04-4E46-9AD5-B42C33B299A6}" type="pres">
      <dgm:prSet presAssocID="{C9242444-A936-46C2-9DFE-9B4A35C8B99B}" presName="Name0" presStyleCnt="0">
        <dgm:presLayoutVars>
          <dgm:dir/>
          <dgm:animLvl val="lvl"/>
          <dgm:resizeHandles val="exact"/>
        </dgm:presLayoutVars>
      </dgm:prSet>
      <dgm:spPr/>
      <dgm:t>
        <a:bodyPr/>
        <a:lstStyle/>
        <a:p>
          <a:endParaRPr lang="en-GB"/>
        </a:p>
      </dgm:t>
    </dgm:pt>
    <dgm:pt modelId="{9A61A88C-2F5B-4EF9-8490-6E868D3E6047}" type="pres">
      <dgm:prSet presAssocID="{1EBE7755-423B-4475-929C-FC65648DF053}" presName="composite" presStyleCnt="0"/>
      <dgm:spPr/>
      <dgm:t>
        <a:bodyPr/>
        <a:lstStyle/>
        <a:p>
          <a:endParaRPr lang="en-GB"/>
        </a:p>
      </dgm:t>
    </dgm:pt>
    <dgm:pt modelId="{EB503467-AC1C-4D3D-839E-0A6E18B9303B}" type="pres">
      <dgm:prSet presAssocID="{1EBE7755-423B-4475-929C-FC65648DF053}" presName="parTx" presStyleLbl="alignNode1" presStyleIdx="0" presStyleCnt="3">
        <dgm:presLayoutVars>
          <dgm:chMax val="0"/>
          <dgm:chPref val="0"/>
          <dgm:bulletEnabled val="1"/>
        </dgm:presLayoutVars>
      </dgm:prSet>
      <dgm:spPr/>
      <dgm:t>
        <a:bodyPr/>
        <a:lstStyle/>
        <a:p>
          <a:endParaRPr lang="en-GB"/>
        </a:p>
      </dgm:t>
    </dgm:pt>
    <dgm:pt modelId="{9082D60A-E485-420C-AA9B-385F99617473}" type="pres">
      <dgm:prSet presAssocID="{1EBE7755-423B-4475-929C-FC65648DF053}" presName="desTx" presStyleLbl="alignAccFollowNode1" presStyleIdx="0" presStyleCnt="3">
        <dgm:presLayoutVars>
          <dgm:bulletEnabled val="1"/>
        </dgm:presLayoutVars>
      </dgm:prSet>
      <dgm:spPr/>
      <dgm:t>
        <a:bodyPr/>
        <a:lstStyle/>
        <a:p>
          <a:endParaRPr lang="en-GB"/>
        </a:p>
      </dgm:t>
    </dgm:pt>
    <dgm:pt modelId="{58AB8B45-339C-40D7-AF55-CFFFFC45818E}" type="pres">
      <dgm:prSet presAssocID="{812D9688-F7A8-46BE-8E6C-45ACAC7DE78E}" presName="space" presStyleCnt="0"/>
      <dgm:spPr/>
      <dgm:t>
        <a:bodyPr/>
        <a:lstStyle/>
        <a:p>
          <a:endParaRPr lang="en-GB"/>
        </a:p>
      </dgm:t>
    </dgm:pt>
    <dgm:pt modelId="{F6405F1D-B551-42F4-B28C-94840A2834E9}" type="pres">
      <dgm:prSet presAssocID="{32A25297-0458-4174-8120-9A66ACB977FC}" presName="composite" presStyleCnt="0"/>
      <dgm:spPr/>
      <dgm:t>
        <a:bodyPr/>
        <a:lstStyle/>
        <a:p>
          <a:endParaRPr lang="en-GB"/>
        </a:p>
      </dgm:t>
    </dgm:pt>
    <dgm:pt modelId="{DBE62349-F8F4-4B50-9EE0-C334D9A06E21}" type="pres">
      <dgm:prSet presAssocID="{32A25297-0458-4174-8120-9A66ACB977FC}" presName="parTx" presStyleLbl="alignNode1" presStyleIdx="1" presStyleCnt="3">
        <dgm:presLayoutVars>
          <dgm:chMax val="0"/>
          <dgm:chPref val="0"/>
          <dgm:bulletEnabled val="1"/>
        </dgm:presLayoutVars>
      </dgm:prSet>
      <dgm:spPr/>
      <dgm:t>
        <a:bodyPr/>
        <a:lstStyle/>
        <a:p>
          <a:endParaRPr lang="en-GB"/>
        </a:p>
      </dgm:t>
    </dgm:pt>
    <dgm:pt modelId="{E736E2AA-0D13-44D1-B11C-10665CFCB9C7}" type="pres">
      <dgm:prSet presAssocID="{32A25297-0458-4174-8120-9A66ACB977FC}" presName="desTx" presStyleLbl="alignAccFollowNode1" presStyleIdx="1" presStyleCnt="3">
        <dgm:presLayoutVars>
          <dgm:bulletEnabled val="1"/>
        </dgm:presLayoutVars>
      </dgm:prSet>
      <dgm:spPr/>
      <dgm:t>
        <a:bodyPr/>
        <a:lstStyle/>
        <a:p>
          <a:endParaRPr lang="en-GB"/>
        </a:p>
      </dgm:t>
    </dgm:pt>
    <dgm:pt modelId="{A78AD402-A33A-4B5C-97B2-0FC7FD1EDCDD}" type="pres">
      <dgm:prSet presAssocID="{0C3B26AE-2BE9-4109-8195-84EEFA4F95B4}" presName="space" presStyleCnt="0"/>
      <dgm:spPr/>
      <dgm:t>
        <a:bodyPr/>
        <a:lstStyle/>
        <a:p>
          <a:endParaRPr lang="en-GB"/>
        </a:p>
      </dgm:t>
    </dgm:pt>
    <dgm:pt modelId="{4BB858E8-78E5-49DE-9B3B-7F411721AF51}" type="pres">
      <dgm:prSet presAssocID="{B42C5D76-30DA-4D47-A759-E5448703E75E}" presName="composite" presStyleCnt="0"/>
      <dgm:spPr/>
      <dgm:t>
        <a:bodyPr/>
        <a:lstStyle/>
        <a:p>
          <a:endParaRPr lang="en-GB"/>
        </a:p>
      </dgm:t>
    </dgm:pt>
    <dgm:pt modelId="{A3624690-3A70-4C37-9EE8-9CEB94F90DBB}" type="pres">
      <dgm:prSet presAssocID="{B42C5D76-30DA-4D47-A759-E5448703E75E}" presName="parTx" presStyleLbl="alignNode1" presStyleIdx="2" presStyleCnt="3">
        <dgm:presLayoutVars>
          <dgm:chMax val="0"/>
          <dgm:chPref val="0"/>
          <dgm:bulletEnabled val="1"/>
        </dgm:presLayoutVars>
      </dgm:prSet>
      <dgm:spPr/>
      <dgm:t>
        <a:bodyPr/>
        <a:lstStyle/>
        <a:p>
          <a:endParaRPr lang="en-GB"/>
        </a:p>
      </dgm:t>
    </dgm:pt>
    <dgm:pt modelId="{A04B0941-3B91-4770-BFEA-DE60B7A89301}" type="pres">
      <dgm:prSet presAssocID="{B42C5D76-30DA-4D47-A759-E5448703E75E}" presName="desTx" presStyleLbl="alignAccFollowNode1" presStyleIdx="2" presStyleCnt="3">
        <dgm:presLayoutVars>
          <dgm:bulletEnabled val="1"/>
        </dgm:presLayoutVars>
      </dgm:prSet>
      <dgm:spPr/>
      <dgm:t>
        <a:bodyPr/>
        <a:lstStyle/>
        <a:p>
          <a:endParaRPr lang="en-GB"/>
        </a:p>
      </dgm:t>
    </dgm:pt>
  </dgm:ptLst>
  <dgm:cxnLst>
    <dgm:cxn modelId="{5BE6FA07-CC25-4940-BFEF-19F1867364C3}" srcId="{32A25297-0458-4174-8120-9A66ACB977FC}" destId="{E0F11769-51D1-43FA-906C-C1AF58545E3C}" srcOrd="1" destOrd="0" parTransId="{397EFE74-0DBD-45F3-9DAC-CBAAE0B988F3}" sibTransId="{2DECD0E4-9975-437B-A55D-0CEFE1235CAD}"/>
    <dgm:cxn modelId="{2002490C-F40D-46CD-8238-0742A62476DB}" type="presOf" srcId="{11F40EAE-2EE6-4242-8502-E9C1616826FD}" destId="{9082D60A-E485-420C-AA9B-385F99617473}" srcOrd="0" destOrd="3" presId="urn:microsoft.com/office/officeart/2005/8/layout/hList1"/>
    <dgm:cxn modelId="{E877C28B-BB07-49BB-AB3C-AD7F5551D476}" type="presOf" srcId="{E3A9B018-B5EA-4B26-952D-114839C94CD5}" destId="{A04B0941-3B91-4770-BFEA-DE60B7A89301}" srcOrd="0" destOrd="1" presId="urn:microsoft.com/office/officeart/2005/8/layout/hList1"/>
    <dgm:cxn modelId="{0450C2BF-8918-449F-9106-5CA2C0E90369}" type="presOf" srcId="{558A0035-3996-47E7-8BC6-C492C3D03E24}" destId="{9082D60A-E485-420C-AA9B-385F99617473}" srcOrd="0" destOrd="0" presId="urn:microsoft.com/office/officeart/2005/8/layout/hList1"/>
    <dgm:cxn modelId="{F9783B2D-3F04-4769-B2A7-F11BF7E2B5C3}" type="presOf" srcId="{32A25297-0458-4174-8120-9A66ACB977FC}" destId="{DBE62349-F8F4-4B50-9EE0-C334D9A06E21}" srcOrd="0" destOrd="0" presId="urn:microsoft.com/office/officeart/2005/8/layout/hList1"/>
    <dgm:cxn modelId="{7AED81FA-D924-422A-A4CC-DC46BDA7A264}" type="presOf" srcId="{A761F3B9-3715-4FFA-A5FD-04B145D48EF4}" destId="{A04B0941-3B91-4770-BFEA-DE60B7A89301}" srcOrd="0" destOrd="0" presId="urn:microsoft.com/office/officeart/2005/8/layout/hList1"/>
    <dgm:cxn modelId="{C2298013-FB7B-422C-BF93-0510ADA5893D}" srcId="{1EBE7755-423B-4475-929C-FC65648DF053}" destId="{003855C7-33E0-453C-83C2-67EB0CB3D8EF}" srcOrd="2" destOrd="0" parTransId="{D42DBEE8-1A23-40E9-BC6B-F0749A5082E6}" sibTransId="{8FA26CDD-27DD-4772-9BF1-75BB9E5350FB}"/>
    <dgm:cxn modelId="{12A6F417-498B-4D7F-A995-846DA9775D7D}" type="presOf" srcId="{C9242444-A936-46C2-9DFE-9B4A35C8B99B}" destId="{FB847552-6B04-4E46-9AD5-B42C33B299A6}" srcOrd="0" destOrd="0" presId="urn:microsoft.com/office/officeart/2005/8/layout/hList1"/>
    <dgm:cxn modelId="{71804CD8-1D0A-438D-8BF0-BBF589364DB9}" srcId="{C9242444-A936-46C2-9DFE-9B4A35C8B99B}" destId="{32A25297-0458-4174-8120-9A66ACB977FC}" srcOrd="1" destOrd="0" parTransId="{F1927D26-8C75-43CF-B7F7-70ED7D257146}" sibTransId="{0C3B26AE-2BE9-4109-8195-84EEFA4F95B4}"/>
    <dgm:cxn modelId="{01F291FE-7445-4988-BBFC-4CE64B782937}" srcId="{C9242444-A936-46C2-9DFE-9B4A35C8B99B}" destId="{B42C5D76-30DA-4D47-A759-E5448703E75E}" srcOrd="2" destOrd="0" parTransId="{F8F3F235-1750-4968-8EB4-843C02BBF731}" sibTransId="{E7DFA4A5-C9FE-4D17-9A62-F6EE7B16818B}"/>
    <dgm:cxn modelId="{A5207824-62ED-438E-826E-08AAE3BDD002}" srcId="{B42C5D76-30DA-4D47-A759-E5448703E75E}" destId="{DC5316FC-B638-464F-98F5-F8A6C8666865}" srcOrd="2" destOrd="0" parTransId="{1307FDCB-F6BB-4888-AD03-18217FEA4068}" sibTransId="{ECA4A11A-BE46-41B4-8104-459DC6800E71}"/>
    <dgm:cxn modelId="{927EE399-9529-45D3-8C36-9B545432B22C}" type="presOf" srcId="{B42C5D76-30DA-4D47-A759-E5448703E75E}" destId="{A3624690-3A70-4C37-9EE8-9CEB94F90DBB}" srcOrd="0" destOrd="0" presId="urn:microsoft.com/office/officeart/2005/8/layout/hList1"/>
    <dgm:cxn modelId="{610F52D9-8728-443A-BC34-11475F656904}" srcId="{1EBE7755-423B-4475-929C-FC65648DF053}" destId="{558A0035-3996-47E7-8BC6-C492C3D03E24}" srcOrd="0" destOrd="0" parTransId="{62C612AD-DD2A-4305-A751-52022276F4F2}" sibTransId="{483701CB-350F-4C51-ABE6-37747FABF9CB}"/>
    <dgm:cxn modelId="{903E1C27-4239-4AFA-8120-F3E73F1E8212}" type="presOf" srcId="{DC5316FC-B638-464F-98F5-F8A6C8666865}" destId="{A04B0941-3B91-4770-BFEA-DE60B7A89301}" srcOrd="0" destOrd="2" presId="urn:microsoft.com/office/officeart/2005/8/layout/hList1"/>
    <dgm:cxn modelId="{3CED8121-39A6-473C-B142-A8A37A0C1DF8}" srcId="{1EBE7755-423B-4475-929C-FC65648DF053}" destId="{11C89DE5-726A-4F26-8792-CE6AB01D7E94}" srcOrd="1" destOrd="0" parTransId="{BCB9E4A1-C04F-45B4-97A1-67363BF771EE}" sibTransId="{642F8F77-2B2C-4365-97DD-E48CDDBBCCA2}"/>
    <dgm:cxn modelId="{3E52156E-58E2-4690-99D0-5BE6C79D4620}" srcId="{003855C7-33E0-453C-83C2-67EB0CB3D8EF}" destId="{11F40EAE-2EE6-4242-8502-E9C1616826FD}" srcOrd="0" destOrd="0" parTransId="{1E36946C-DA9B-4FE2-86B2-1E20F635D5AD}" sibTransId="{30958B9D-85EC-48ED-BA54-7034CFC87F2E}"/>
    <dgm:cxn modelId="{2F0A69BE-F015-4567-B74A-4A8011B033A1}" srcId="{C9242444-A936-46C2-9DFE-9B4A35C8B99B}" destId="{1EBE7755-423B-4475-929C-FC65648DF053}" srcOrd="0" destOrd="0" parTransId="{D18921F8-0E36-4145-AF9B-10B4033C9E67}" sibTransId="{812D9688-F7A8-46BE-8E6C-45ACAC7DE78E}"/>
    <dgm:cxn modelId="{A4D9440A-6169-451A-8858-A75FC778498C}" type="presOf" srcId="{E0F11769-51D1-43FA-906C-C1AF58545E3C}" destId="{E736E2AA-0D13-44D1-B11C-10665CFCB9C7}" srcOrd="0" destOrd="1" presId="urn:microsoft.com/office/officeart/2005/8/layout/hList1"/>
    <dgm:cxn modelId="{ACD3BEAD-A376-48BB-B777-0C1E9205194F}" type="presOf" srcId="{1EBE7755-423B-4475-929C-FC65648DF053}" destId="{EB503467-AC1C-4D3D-839E-0A6E18B9303B}" srcOrd="0" destOrd="0" presId="urn:microsoft.com/office/officeart/2005/8/layout/hList1"/>
    <dgm:cxn modelId="{EE272055-2F95-4D1C-9F95-A7FA0A4A019D}" type="presOf" srcId="{11C89DE5-726A-4F26-8792-CE6AB01D7E94}" destId="{9082D60A-E485-420C-AA9B-385F99617473}" srcOrd="0" destOrd="1" presId="urn:microsoft.com/office/officeart/2005/8/layout/hList1"/>
    <dgm:cxn modelId="{C9733CBA-A973-4664-B11F-A5DC75E36785}" type="presOf" srcId="{08890DA1-7585-4836-98EA-71448C117626}" destId="{E736E2AA-0D13-44D1-B11C-10665CFCB9C7}" srcOrd="0" destOrd="0" presId="urn:microsoft.com/office/officeart/2005/8/layout/hList1"/>
    <dgm:cxn modelId="{E387FB5E-4C35-4065-B8B6-418E94514D22}" srcId="{B42C5D76-30DA-4D47-A759-E5448703E75E}" destId="{E3A9B018-B5EA-4B26-952D-114839C94CD5}" srcOrd="1" destOrd="0" parTransId="{1149F170-6F9B-4D70-A280-A92F0F49B9DA}" sibTransId="{EBBB140E-B00C-4443-A039-A7B41CE05F82}"/>
    <dgm:cxn modelId="{F426BD42-DD7B-40B8-AC61-7084122E927D}" srcId="{B42C5D76-30DA-4D47-A759-E5448703E75E}" destId="{A761F3B9-3715-4FFA-A5FD-04B145D48EF4}" srcOrd="0" destOrd="0" parTransId="{E3F18B99-D5D7-4793-9311-1E2B1224D314}" sibTransId="{729C523C-D226-45EB-9099-B7A668B3C33A}"/>
    <dgm:cxn modelId="{299D2DD9-37FB-4929-AD7A-6F1430048C18}" type="presOf" srcId="{003855C7-33E0-453C-83C2-67EB0CB3D8EF}" destId="{9082D60A-E485-420C-AA9B-385F99617473}" srcOrd="0" destOrd="2" presId="urn:microsoft.com/office/officeart/2005/8/layout/hList1"/>
    <dgm:cxn modelId="{8E36E122-87B8-43A8-99E7-503CADFDF6A3}" srcId="{32A25297-0458-4174-8120-9A66ACB977FC}" destId="{08890DA1-7585-4836-98EA-71448C117626}" srcOrd="0" destOrd="0" parTransId="{65FE191F-902C-4C8F-844F-6420BEE8F070}" sibTransId="{D3AB3DD4-04D1-43A1-9A30-AF9B8148730A}"/>
    <dgm:cxn modelId="{41927E57-C064-4394-821D-611CA2107435}" type="presParOf" srcId="{FB847552-6B04-4E46-9AD5-B42C33B299A6}" destId="{9A61A88C-2F5B-4EF9-8490-6E868D3E6047}" srcOrd="0" destOrd="0" presId="urn:microsoft.com/office/officeart/2005/8/layout/hList1"/>
    <dgm:cxn modelId="{4002B48E-A586-4EAE-B74D-676FB41498E5}" type="presParOf" srcId="{9A61A88C-2F5B-4EF9-8490-6E868D3E6047}" destId="{EB503467-AC1C-4D3D-839E-0A6E18B9303B}" srcOrd="0" destOrd="0" presId="urn:microsoft.com/office/officeart/2005/8/layout/hList1"/>
    <dgm:cxn modelId="{6F50B149-90AD-4047-8E27-8EFFF353F42F}" type="presParOf" srcId="{9A61A88C-2F5B-4EF9-8490-6E868D3E6047}" destId="{9082D60A-E485-420C-AA9B-385F99617473}" srcOrd="1" destOrd="0" presId="urn:microsoft.com/office/officeart/2005/8/layout/hList1"/>
    <dgm:cxn modelId="{33CB306B-AC1B-4C60-87E2-C7020B6DCCAA}" type="presParOf" srcId="{FB847552-6B04-4E46-9AD5-B42C33B299A6}" destId="{58AB8B45-339C-40D7-AF55-CFFFFC45818E}" srcOrd="1" destOrd="0" presId="urn:microsoft.com/office/officeart/2005/8/layout/hList1"/>
    <dgm:cxn modelId="{B16FAAAD-2EF5-4FD8-B009-8B6CFE77F515}" type="presParOf" srcId="{FB847552-6B04-4E46-9AD5-B42C33B299A6}" destId="{F6405F1D-B551-42F4-B28C-94840A2834E9}" srcOrd="2" destOrd="0" presId="urn:microsoft.com/office/officeart/2005/8/layout/hList1"/>
    <dgm:cxn modelId="{DE5811DF-5688-43B7-855C-B615B4319E1B}" type="presParOf" srcId="{F6405F1D-B551-42F4-B28C-94840A2834E9}" destId="{DBE62349-F8F4-4B50-9EE0-C334D9A06E21}" srcOrd="0" destOrd="0" presId="urn:microsoft.com/office/officeart/2005/8/layout/hList1"/>
    <dgm:cxn modelId="{D1F0D336-32F4-400F-8147-8196F61B3340}" type="presParOf" srcId="{F6405F1D-B551-42F4-B28C-94840A2834E9}" destId="{E736E2AA-0D13-44D1-B11C-10665CFCB9C7}" srcOrd="1" destOrd="0" presId="urn:microsoft.com/office/officeart/2005/8/layout/hList1"/>
    <dgm:cxn modelId="{671A0499-D8FB-45BA-B310-C98515678841}" type="presParOf" srcId="{FB847552-6B04-4E46-9AD5-B42C33B299A6}" destId="{A78AD402-A33A-4B5C-97B2-0FC7FD1EDCDD}" srcOrd="3" destOrd="0" presId="urn:microsoft.com/office/officeart/2005/8/layout/hList1"/>
    <dgm:cxn modelId="{ED9A19C3-9DEA-4AFB-8B44-CB085B7B3DFB}" type="presParOf" srcId="{FB847552-6B04-4E46-9AD5-B42C33B299A6}" destId="{4BB858E8-78E5-49DE-9B3B-7F411721AF51}" srcOrd="4" destOrd="0" presId="urn:microsoft.com/office/officeart/2005/8/layout/hList1"/>
    <dgm:cxn modelId="{16641E3D-B300-45B0-82D9-A45417592699}" type="presParOf" srcId="{4BB858E8-78E5-49DE-9B3B-7F411721AF51}" destId="{A3624690-3A70-4C37-9EE8-9CEB94F90DBB}" srcOrd="0" destOrd="0" presId="urn:microsoft.com/office/officeart/2005/8/layout/hList1"/>
    <dgm:cxn modelId="{3C5E1524-C07A-44C4-8CE6-B43F120542B0}" type="presParOf" srcId="{4BB858E8-78E5-49DE-9B3B-7F411721AF51}" destId="{A04B0941-3B91-4770-BFEA-DE60B7A8930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718650A0-08A1-4784-991E-01A720EDBEA6}">
      <dgm:prSet phldrT="[Text]" custT="1"/>
      <dgm:spPr/>
      <dgm:t>
        <a:bodyPr/>
        <a:lstStyle/>
        <a:p>
          <a:pPr algn="l"/>
          <a:r>
            <a:rPr lang="en-GB" sz="2000" dirty="0" smtClean="0">
              <a:solidFill>
                <a:srgbClr val="2D5EC1"/>
              </a:solidFill>
            </a:rPr>
            <a:t>…a </a:t>
          </a:r>
          <a:r>
            <a:rPr lang="en-GB" sz="2000" b="1" dirty="0" smtClean="0">
              <a:solidFill>
                <a:srgbClr val="2D5EC1"/>
              </a:solidFill>
            </a:rPr>
            <a:t>modular</a:t>
          </a:r>
          <a:r>
            <a:rPr lang="en-GB" sz="2000" dirty="0" smtClean="0">
              <a:solidFill>
                <a:srgbClr val="2D5EC1"/>
              </a:solidFill>
            </a:rPr>
            <a:t> approach!</a:t>
          </a:r>
          <a:endParaRPr lang="en-GB" sz="2000"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0" presStyleCnt="1" custScaleX="38143" custScaleY="39217" custLinFactNeighborX="1934" custLinFactNeighborY="-109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CBE49E4-9CE0-4E11-80EF-0AE3744AB57B}" type="pres">
      <dgm:prSet presAssocID="{718650A0-08A1-4784-991E-01A720EDBEA6}" presName="txShp" presStyleLbl="node1" presStyleIdx="0" presStyleCnt="1" custScaleY="23530" custLinFactNeighborX="2752" custLinFactNeighborY="-10649">
        <dgm:presLayoutVars>
          <dgm:bulletEnabled val="1"/>
        </dgm:presLayoutVars>
      </dgm:prSet>
      <dgm:spPr/>
      <dgm:t>
        <a:bodyPr/>
        <a:lstStyle/>
        <a:p>
          <a:endParaRPr lang="en-GB"/>
        </a:p>
      </dgm:t>
    </dgm:pt>
  </dgm:ptLst>
  <dgm:cxnLst>
    <dgm:cxn modelId="{43E09F43-032E-4C3E-83BB-6D0ACA50886B}" type="presOf" srcId="{718650A0-08A1-4784-991E-01A720EDBEA6}" destId="{3CBE49E4-9CE0-4E11-80EF-0AE3744AB57B}" srcOrd="0" destOrd="0" presId="urn:microsoft.com/office/officeart/2005/8/layout/vList3"/>
    <dgm:cxn modelId="{65C53A5E-208C-4920-802D-7FF4621D6702}" srcId="{8C95E33C-41B7-4FA7-8E69-C233A0295B1F}" destId="{718650A0-08A1-4784-991E-01A720EDBEA6}" srcOrd="0" destOrd="0" parTransId="{269D735D-E461-4F22-AC1A-7B25F0A50A8B}" sibTransId="{31857D6E-940F-4790-839B-D186424FC4D2}"/>
    <dgm:cxn modelId="{C42ED9CF-1D83-43A5-839B-C0582ABE8267}" type="presOf" srcId="{8C95E33C-41B7-4FA7-8E69-C233A0295B1F}" destId="{E5990AE7-A3E9-4DAA-933D-536EC2B04A93}" srcOrd="0" destOrd="0" presId="urn:microsoft.com/office/officeart/2005/8/layout/vList3"/>
    <dgm:cxn modelId="{32EE5D82-8EAF-4942-A82C-1BB5301E858E}" type="presParOf" srcId="{E5990AE7-A3E9-4DAA-933D-536EC2B04A93}" destId="{E5738936-20D4-495C-8151-108F47B93EFD}" srcOrd="0" destOrd="0" presId="urn:microsoft.com/office/officeart/2005/8/layout/vList3"/>
    <dgm:cxn modelId="{91FA038D-4DCC-4703-969F-DB95BE14FD8F}" type="presParOf" srcId="{E5738936-20D4-495C-8151-108F47B93EFD}" destId="{A1E26E91-DE5C-4E89-A6A2-DD6CE80346D9}" srcOrd="0" destOrd="0" presId="urn:microsoft.com/office/officeart/2005/8/layout/vList3"/>
    <dgm:cxn modelId="{8B933833-CF75-4A16-B17A-45C2F3DF39B9}" type="presParOf" srcId="{E5738936-20D4-495C-8151-108F47B93EFD}" destId="{3CBE49E4-9CE0-4E11-80EF-0AE3744AB57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242444-A936-46C2-9DFE-9B4A35C8B99B}"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1EBE7755-423B-4475-929C-FC65648DF053}">
      <dgm:prSet phldrT="[Text]"/>
      <dgm:spPr/>
      <dgm:t>
        <a:bodyPr/>
        <a:lstStyle/>
        <a:p>
          <a:r>
            <a:rPr lang="en-GB" dirty="0" smtClean="0"/>
            <a:t>Integrated and coherent working environment</a:t>
          </a:r>
          <a:endParaRPr lang="en-GB" dirty="0"/>
        </a:p>
      </dgm:t>
    </dgm:pt>
    <dgm:pt modelId="{D18921F8-0E36-4145-AF9B-10B4033C9E67}" type="parTrans" cxnId="{2F0A69BE-F015-4567-B74A-4A8011B033A1}">
      <dgm:prSet/>
      <dgm:spPr/>
      <dgm:t>
        <a:bodyPr/>
        <a:lstStyle/>
        <a:p>
          <a:endParaRPr lang="en-GB"/>
        </a:p>
      </dgm:t>
    </dgm:pt>
    <dgm:pt modelId="{812D9688-F7A8-46BE-8E6C-45ACAC7DE78E}" type="sibTrans" cxnId="{2F0A69BE-F015-4567-B74A-4A8011B033A1}">
      <dgm:prSet/>
      <dgm:spPr/>
      <dgm:t>
        <a:bodyPr/>
        <a:lstStyle/>
        <a:p>
          <a:endParaRPr lang="en-GB"/>
        </a:p>
      </dgm:t>
    </dgm:pt>
    <dgm:pt modelId="{558A0035-3996-47E7-8BC6-C492C3D03E24}">
      <dgm:prSet phldrT="[Text]" custT="1"/>
      <dgm:spPr/>
      <dgm:t>
        <a:bodyPr/>
        <a:lstStyle/>
        <a:p>
          <a:r>
            <a:rPr lang="en-US" sz="1800" dirty="0" smtClean="0"/>
            <a:t>Keep it simple</a:t>
          </a:r>
          <a:endParaRPr lang="en-GB" sz="1800" dirty="0"/>
        </a:p>
      </dgm:t>
    </dgm:pt>
    <dgm:pt modelId="{62C612AD-DD2A-4305-A751-52022276F4F2}" type="parTrans" cxnId="{610F52D9-8728-443A-BC34-11475F656904}">
      <dgm:prSet/>
      <dgm:spPr/>
      <dgm:t>
        <a:bodyPr/>
        <a:lstStyle/>
        <a:p>
          <a:endParaRPr lang="en-GB"/>
        </a:p>
      </dgm:t>
    </dgm:pt>
    <dgm:pt modelId="{483701CB-350F-4C51-ABE6-37747FABF9CB}" type="sibTrans" cxnId="{610F52D9-8728-443A-BC34-11475F656904}">
      <dgm:prSet/>
      <dgm:spPr/>
      <dgm:t>
        <a:bodyPr/>
        <a:lstStyle/>
        <a:p>
          <a:endParaRPr lang="en-GB"/>
        </a:p>
      </dgm:t>
    </dgm:pt>
    <dgm:pt modelId="{11C89DE5-726A-4F26-8792-CE6AB01D7E94}">
      <dgm:prSet phldrT="[Text]" custT="1"/>
      <dgm:spPr/>
      <dgm:t>
        <a:bodyPr/>
        <a:lstStyle/>
        <a:p>
          <a:r>
            <a:rPr lang="en-US" sz="1800" dirty="0" smtClean="0"/>
            <a:t>Focus on added value</a:t>
          </a:r>
          <a:endParaRPr lang="en-GB" sz="1800" dirty="0"/>
        </a:p>
      </dgm:t>
    </dgm:pt>
    <dgm:pt modelId="{BCB9E4A1-C04F-45B4-97A1-67363BF771EE}" type="parTrans" cxnId="{3CED8121-39A6-473C-B142-A8A37A0C1DF8}">
      <dgm:prSet/>
      <dgm:spPr/>
      <dgm:t>
        <a:bodyPr/>
        <a:lstStyle/>
        <a:p>
          <a:endParaRPr lang="en-GB"/>
        </a:p>
      </dgm:t>
    </dgm:pt>
    <dgm:pt modelId="{642F8F77-2B2C-4365-97DD-E48CDDBBCCA2}" type="sibTrans" cxnId="{3CED8121-39A6-473C-B142-A8A37A0C1DF8}">
      <dgm:prSet/>
      <dgm:spPr/>
      <dgm:t>
        <a:bodyPr/>
        <a:lstStyle/>
        <a:p>
          <a:endParaRPr lang="en-GB"/>
        </a:p>
      </dgm:t>
    </dgm:pt>
    <dgm:pt modelId="{08890DA1-7585-4836-98EA-71448C117626}">
      <dgm:prSet phldrT="[Text]" custT="1"/>
      <dgm:spPr/>
      <dgm:t>
        <a:bodyPr/>
        <a:lstStyle/>
        <a:p>
          <a:r>
            <a:rPr lang="en-US" sz="1800" dirty="0" smtClean="0"/>
            <a:t>Modernize the legacy systems (but don't be sentimental)</a:t>
          </a:r>
          <a:endParaRPr lang="en-GB" sz="1800" dirty="0"/>
        </a:p>
      </dgm:t>
    </dgm:pt>
    <dgm:pt modelId="{65FE191F-902C-4C8F-844F-6420BEE8F070}" type="parTrans" cxnId="{8E36E122-87B8-43A8-99E7-503CADFDF6A3}">
      <dgm:prSet/>
      <dgm:spPr/>
      <dgm:t>
        <a:bodyPr/>
        <a:lstStyle/>
        <a:p>
          <a:endParaRPr lang="en-GB"/>
        </a:p>
      </dgm:t>
    </dgm:pt>
    <dgm:pt modelId="{D3AB3DD4-04D1-43A1-9A30-AF9B8148730A}" type="sibTrans" cxnId="{8E36E122-87B8-43A8-99E7-503CADFDF6A3}">
      <dgm:prSet/>
      <dgm:spPr/>
      <dgm:t>
        <a:bodyPr/>
        <a:lstStyle/>
        <a:p>
          <a:endParaRPr lang="en-GB"/>
        </a:p>
      </dgm:t>
    </dgm:pt>
    <dgm:pt modelId="{A761F3B9-3715-4FFA-A5FD-04B145D48EF4}">
      <dgm:prSet phldrT="[Text]"/>
      <dgm:spPr/>
      <dgm:t>
        <a:bodyPr/>
        <a:lstStyle/>
        <a:p>
          <a:r>
            <a:rPr lang="en-US" dirty="0" smtClean="0"/>
            <a:t>Build on sound principles, e.g.</a:t>
          </a:r>
          <a:endParaRPr lang="en-GB" dirty="0"/>
        </a:p>
      </dgm:t>
    </dgm:pt>
    <dgm:pt modelId="{E3F18B99-D5D7-4793-9311-1E2B1224D314}" type="parTrans" cxnId="{F426BD42-DD7B-40B8-AC61-7084122E927D}">
      <dgm:prSet/>
      <dgm:spPr/>
      <dgm:t>
        <a:bodyPr/>
        <a:lstStyle/>
        <a:p>
          <a:endParaRPr lang="en-GB"/>
        </a:p>
      </dgm:t>
    </dgm:pt>
    <dgm:pt modelId="{729C523C-D226-45EB-9099-B7A668B3C33A}" type="sibTrans" cxnId="{F426BD42-DD7B-40B8-AC61-7084122E927D}">
      <dgm:prSet/>
      <dgm:spPr/>
      <dgm:t>
        <a:bodyPr/>
        <a:lstStyle/>
        <a:p>
          <a:endParaRPr lang="en-GB"/>
        </a:p>
      </dgm:t>
    </dgm:pt>
    <dgm:pt modelId="{003855C7-33E0-453C-83C2-67EB0CB3D8EF}">
      <dgm:prSet phldrT="[Text]" custT="1"/>
      <dgm:spPr/>
      <dgm:t>
        <a:bodyPr/>
        <a:lstStyle/>
        <a:p>
          <a:endParaRPr lang="en-GB" sz="1800" dirty="0"/>
        </a:p>
      </dgm:t>
    </dgm:pt>
    <dgm:pt modelId="{D42DBEE8-1A23-40E9-BC6B-F0749A5082E6}" type="parTrans" cxnId="{C2298013-FB7B-422C-BF93-0510ADA5893D}">
      <dgm:prSet/>
      <dgm:spPr/>
      <dgm:t>
        <a:bodyPr/>
        <a:lstStyle/>
        <a:p>
          <a:endParaRPr lang="en-GB"/>
        </a:p>
      </dgm:t>
    </dgm:pt>
    <dgm:pt modelId="{8FA26CDD-27DD-4772-9BF1-75BB9E5350FB}" type="sibTrans" cxnId="{C2298013-FB7B-422C-BF93-0510ADA5893D}">
      <dgm:prSet/>
      <dgm:spPr/>
      <dgm:t>
        <a:bodyPr/>
        <a:lstStyle/>
        <a:p>
          <a:endParaRPr lang="en-GB"/>
        </a:p>
      </dgm:t>
    </dgm:pt>
    <dgm:pt modelId="{B42C5D76-30DA-4D47-A759-E5448703E75E}">
      <dgm:prSet phldrT="[Text]"/>
      <dgm:spPr/>
      <dgm:t>
        <a:bodyPr/>
        <a:lstStyle/>
        <a:p>
          <a:r>
            <a:rPr lang="en-US" dirty="0" smtClean="0"/>
            <a:t>Be ready for whatever comes next</a:t>
          </a:r>
          <a:endParaRPr lang="en-GB" dirty="0"/>
        </a:p>
      </dgm:t>
    </dgm:pt>
    <dgm:pt modelId="{F8F3F235-1750-4968-8EB4-843C02BBF731}" type="parTrans" cxnId="{01F291FE-7445-4988-BBFC-4CE64B782937}">
      <dgm:prSet/>
      <dgm:spPr/>
      <dgm:t>
        <a:bodyPr/>
        <a:lstStyle/>
        <a:p>
          <a:endParaRPr lang="en-GB"/>
        </a:p>
      </dgm:t>
    </dgm:pt>
    <dgm:pt modelId="{E7DFA4A5-C9FE-4D17-9A62-F6EE7B16818B}" type="sibTrans" cxnId="{01F291FE-7445-4988-BBFC-4CE64B782937}">
      <dgm:prSet/>
      <dgm:spPr/>
      <dgm:t>
        <a:bodyPr/>
        <a:lstStyle/>
        <a:p>
          <a:endParaRPr lang="en-GB"/>
        </a:p>
      </dgm:t>
    </dgm:pt>
    <dgm:pt modelId="{11F40EAE-2EE6-4242-8502-E9C1616826FD}">
      <dgm:prSet phldrT="[Text]" custT="1"/>
      <dgm:spPr/>
      <dgm:t>
        <a:bodyPr/>
        <a:lstStyle/>
        <a:p>
          <a:endParaRPr lang="en-GB" sz="1800" dirty="0"/>
        </a:p>
      </dgm:t>
    </dgm:pt>
    <dgm:pt modelId="{1E36946C-DA9B-4FE2-86B2-1E20F635D5AD}" type="parTrans" cxnId="{3E52156E-58E2-4690-99D0-5BE6C79D4620}">
      <dgm:prSet/>
      <dgm:spPr/>
      <dgm:t>
        <a:bodyPr/>
        <a:lstStyle/>
        <a:p>
          <a:endParaRPr lang="en-GB"/>
        </a:p>
      </dgm:t>
    </dgm:pt>
    <dgm:pt modelId="{30958B9D-85EC-48ED-BA54-7034CFC87F2E}" type="sibTrans" cxnId="{3E52156E-58E2-4690-99D0-5BE6C79D4620}">
      <dgm:prSet/>
      <dgm:spPr/>
      <dgm:t>
        <a:bodyPr/>
        <a:lstStyle/>
        <a:p>
          <a:endParaRPr lang="en-GB"/>
        </a:p>
      </dgm:t>
    </dgm:pt>
    <dgm:pt modelId="{32A25297-0458-4174-8120-9A66ACB977FC}">
      <dgm:prSet phldrT="[Text]" custT="1"/>
      <dgm:spPr/>
      <dgm:t>
        <a:bodyPr/>
        <a:lstStyle/>
        <a:p>
          <a:r>
            <a:rPr lang="en-US" dirty="0" smtClean="0"/>
            <a:t>Deal with the legacy</a:t>
          </a:r>
          <a:endParaRPr lang="en-GB" sz="1400" dirty="0"/>
        </a:p>
      </dgm:t>
    </dgm:pt>
    <dgm:pt modelId="{0C3B26AE-2BE9-4109-8195-84EEFA4F95B4}" type="sibTrans" cxnId="{71804CD8-1D0A-438D-8BF0-BBF589364DB9}">
      <dgm:prSet/>
      <dgm:spPr/>
      <dgm:t>
        <a:bodyPr/>
        <a:lstStyle/>
        <a:p>
          <a:endParaRPr lang="en-GB"/>
        </a:p>
      </dgm:t>
    </dgm:pt>
    <dgm:pt modelId="{F1927D26-8C75-43CF-B7F7-70ED7D257146}" type="parTrans" cxnId="{71804CD8-1D0A-438D-8BF0-BBF589364DB9}">
      <dgm:prSet/>
      <dgm:spPr/>
      <dgm:t>
        <a:bodyPr/>
        <a:lstStyle/>
        <a:p>
          <a:endParaRPr lang="en-GB"/>
        </a:p>
      </dgm:t>
    </dgm:pt>
    <dgm:pt modelId="{4FE1718A-C980-4983-90E4-21A11923C2D8}">
      <dgm:prSet phldrT="[Text]"/>
      <dgm:spPr/>
      <dgm:t>
        <a:bodyPr/>
        <a:lstStyle/>
        <a:p>
          <a:r>
            <a:rPr lang="en-US" dirty="0" smtClean="0"/>
            <a:t>International standards</a:t>
          </a:r>
          <a:endParaRPr lang="en-GB" dirty="0"/>
        </a:p>
      </dgm:t>
    </dgm:pt>
    <dgm:pt modelId="{C22BE219-AF85-4D67-9A40-42C1991A134D}" type="parTrans" cxnId="{970B6CAB-A595-4E48-8916-3849F384DB8E}">
      <dgm:prSet/>
      <dgm:spPr/>
      <dgm:t>
        <a:bodyPr/>
        <a:lstStyle/>
        <a:p>
          <a:endParaRPr lang="en-GB"/>
        </a:p>
      </dgm:t>
    </dgm:pt>
    <dgm:pt modelId="{AA09C51A-C6D1-4218-961F-A2B607424A01}" type="sibTrans" cxnId="{970B6CAB-A595-4E48-8916-3849F384DB8E}">
      <dgm:prSet/>
      <dgm:spPr/>
      <dgm:t>
        <a:bodyPr/>
        <a:lstStyle/>
        <a:p>
          <a:endParaRPr lang="en-GB"/>
        </a:p>
      </dgm:t>
    </dgm:pt>
    <dgm:pt modelId="{A3ADF20E-B9F5-4E17-A912-C9D0F73C7582}">
      <dgm:prSet phldrT="[Text]"/>
      <dgm:spPr/>
      <dgm:t>
        <a:bodyPr/>
        <a:lstStyle/>
        <a:p>
          <a:r>
            <a:rPr lang="en-US" dirty="0" smtClean="0"/>
            <a:t>Interoperable solutions</a:t>
          </a:r>
          <a:endParaRPr lang="en-GB" dirty="0"/>
        </a:p>
      </dgm:t>
    </dgm:pt>
    <dgm:pt modelId="{591A5AE9-B569-44DB-B180-630830D27152}" type="parTrans" cxnId="{547FF196-64ED-4FBE-8569-7B39E641DB3A}">
      <dgm:prSet/>
      <dgm:spPr/>
      <dgm:t>
        <a:bodyPr/>
        <a:lstStyle/>
        <a:p>
          <a:endParaRPr lang="en-GB"/>
        </a:p>
      </dgm:t>
    </dgm:pt>
    <dgm:pt modelId="{5688DA69-000F-4BB7-A593-203BAFE65219}" type="sibTrans" cxnId="{547FF196-64ED-4FBE-8569-7B39E641DB3A}">
      <dgm:prSet/>
      <dgm:spPr/>
      <dgm:t>
        <a:bodyPr/>
        <a:lstStyle/>
        <a:p>
          <a:endParaRPr lang="en-GB"/>
        </a:p>
      </dgm:t>
    </dgm:pt>
    <dgm:pt modelId="{7B94C01F-F7DA-44EB-9BFD-B52486838834}">
      <dgm:prSet phldrT="[Text]"/>
      <dgm:spPr/>
      <dgm:t>
        <a:bodyPr/>
        <a:lstStyle/>
        <a:p>
          <a:r>
            <a:rPr lang="en-US" dirty="0" smtClean="0"/>
            <a:t>Service oriented architecture</a:t>
          </a:r>
          <a:endParaRPr lang="en-GB" dirty="0"/>
        </a:p>
      </dgm:t>
    </dgm:pt>
    <dgm:pt modelId="{14656C8A-6BB0-418E-87FD-CD02F8EC290D}" type="parTrans" cxnId="{66EB5866-E957-404B-B695-64CB40F8C41A}">
      <dgm:prSet/>
      <dgm:spPr/>
      <dgm:t>
        <a:bodyPr/>
        <a:lstStyle/>
        <a:p>
          <a:endParaRPr lang="en-GB"/>
        </a:p>
      </dgm:t>
    </dgm:pt>
    <dgm:pt modelId="{67A59DE3-35DE-4CED-9A30-ACEBDA7A5A25}" type="sibTrans" cxnId="{66EB5866-E957-404B-B695-64CB40F8C41A}">
      <dgm:prSet/>
      <dgm:spPr/>
      <dgm:t>
        <a:bodyPr/>
        <a:lstStyle/>
        <a:p>
          <a:endParaRPr lang="en-GB"/>
        </a:p>
      </dgm:t>
    </dgm:pt>
    <dgm:pt modelId="{2FC98169-BB53-4EDB-A98E-E3CF5D7B0364}">
      <dgm:prSet phldrT="[Text]" custT="1"/>
      <dgm:spPr/>
      <dgm:t>
        <a:bodyPr/>
        <a:lstStyle/>
        <a:p>
          <a:r>
            <a:rPr lang="en-US" sz="1800" dirty="0" smtClean="0"/>
            <a:t>Remember: you do not build a cathedral, but a city.</a:t>
          </a:r>
          <a:endParaRPr lang="en-GB" sz="1800" dirty="0"/>
        </a:p>
      </dgm:t>
    </dgm:pt>
    <dgm:pt modelId="{2227F07B-EEEE-4D2C-B9D1-88206D49F80E}" type="parTrans" cxnId="{62899941-6041-42E8-8147-AFDA381238EA}">
      <dgm:prSet/>
      <dgm:spPr/>
      <dgm:t>
        <a:bodyPr/>
        <a:lstStyle/>
        <a:p>
          <a:endParaRPr lang="en-GB"/>
        </a:p>
      </dgm:t>
    </dgm:pt>
    <dgm:pt modelId="{7D160B03-66DA-466F-A05D-AB1A1ACC9D5C}" type="sibTrans" cxnId="{62899941-6041-42E8-8147-AFDA381238EA}">
      <dgm:prSet/>
      <dgm:spPr/>
      <dgm:t>
        <a:bodyPr/>
        <a:lstStyle/>
        <a:p>
          <a:endParaRPr lang="en-GB"/>
        </a:p>
      </dgm:t>
    </dgm:pt>
    <dgm:pt modelId="{5E2704E1-262A-4D80-8C72-41279791D0F7}">
      <dgm:prSet phldrT="[Text]"/>
      <dgm:spPr/>
      <dgm:t>
        <a:bodyPr/>
        <a:lstStyle/>
        <a:p>
          <a:r>
            <a:rPr lang="en-US" dirty="0" smtClean="0"/>
            <a:t>"Shareable" by design</a:t>
          </a:r>
          <a:endParaRPr lang="en-GB" dirty="0"/>
        </a:p>
      </dgm:t>
    </dgm:pt>
    <dgm:pt modelId="{2FD195CE-5EB3-4685-AF85-5CDE4F54B000}" type="parTrans" cxnId="{1D7501AD-AB88-4823-9C0F-6EAE732B5116}">
      <dgm:prSet/>
      <dgm:spPr/>
      <dgm:t>
        <a:bodyPr/>
        <a:lstStyle/>
        <a:p>
          <a:endParaRPr lang="en-GB"/>
        </a:p>
      </dgm:t>
    </dgm:pt>
    <dgm:pt modelId="{B4A3005F-4F0D-4C52-B401-40EFBBB35231}" type="sibTrans" cxnId="{1D7501AD-AB88-4823-9C0F-6EAE732B5116}">
      <dgm:prSet/>
      <dgm:spPr/>
      <dgm:t>
        <a:bodyPr/>
        <a:lstStyle/>
        <a:p>
          <a:endParaRPr lang="en-GB"/>
        </a:p>
      </dgm:t>
    </dgm:pt>
    <dgm:pt modelId="{FB847552-6B04-4E46-9AD5-B42C33B299A6}" type="pres">
      <dgm:prSet presAssocID="{C9242444-A936-46C2-9DFE-9B4A35C8B99B}" presName="Name0" presStyleCnt="0">
        <dgm:presLayoutVars>
          <dgm:dir/>
          <dgm:animLvl val="lvl"/>
          <dgm:resizeHandles val="exact"/>
        </dgm:presLayoutVars>
      </dgm:prSet>
      <dgm:spPr/>
      <dgm:t>
        <a:bodyPr/>
        <a:lstStyle/>
        <a:p>
          <a:endParaRPr lang="en-GB"/>
        </a:p>
      </dgm:t>
    </dgm:pt>
    <dgm:pt modelId="{9A61A88C-2F5B-4EF9-8490-6E868D3E6047}" type="pres">
      <dgm:prSet presAssocID="{1EBE7755-423B-4475-929C-FC65648DF053}" presName="composite" presStyleCnt="0"/>
      <dgm:spPr/>
      <dgm:t>
        <a:bodyPr/>
        <a:lstStyle/>
        <a:p>
          <a:endParaRPr lang="en-GB"/>
        </a:p>
      </dgm:t>
    </dgm:pt>
    <dgm:pt modelId="{EB503467-AC1C-4D3D-839E-0A6E18B9303B}" type="pres">
      <dgm:prSet presAssocID="{1EBE7755-423B-4475-929C-FC65648DF053}" presName="parTx" presStyleLbl="alignNode1" presStyleIdx="0" presStyleCnt="3">
        <dgm:presLayoutVars>
          <dgm:chMax val="0"/>
          <dgm:chPref val="0"/>
          <dgm:bulletEnabled val="1"/>
        </dgm:presLayoutVars>
      </dgm:prSet>
      <dgm:spPr/>
      <dgm:t>
        <a:bodyPr/>
        <a:lstStyle/>
        <a:p>
          <a:endParaRPr lang="en-GB"/>
        </a:p>
      </dgm:t>
    </dgm:pt>
    <dgm:pt modelId="{9082D60A-E485-420C-AA9B-385F99617473}" type="pres">
      <dgm:prSet presAssocID="{1EBE7755-423B-4475-929C-FC65648DF053}" presName="desTx" presStyleLbl="alignAccFollowNode1" presStyleIdx="0" presStyleCnt="3">
        <dgm:presLayoutVars>
          <dgm:bulletEnabled val="1"/>
        </dgm:presLayoutVars>
      </dgm:prSet>
      <dgm:spPr/>
      <dgm:t>
        <a:bodyPr/>
        <a:lstStyle/>
        <a:p>
          <a:endParaRPr lang="en-GB"/>
        </a:p>
      </dgm:t>
    </dgm:pt>
    <dgm:pt modelId="{58AB8B45-339C-40D7-AF55-CFFFFC45818E}" type="pres">
      <dgm:prSet presAssocID="{812D9688-F7A8-46BE-8E6C-45ACAC7DE78E}" presName="space" presStyleCnt="0"/>
      <dgm:spPr/>
      <dgm:t>
        <a:bodyPr/>
        <a:lstStyle/>
        <a:p>
          <a:endParaRPr lang="en-GB"/>
        </a:p>
      </dgm:t>
    </dgm:pt>
    <dgm:pt modelId="{F6405F1D-B551-42F4-B28C-94840A2834E9}" type="pres">
      <dgm:prSet presAssocID="{32A25297-0458-4174-8120-9A66ACB977FC}" presName="composite" presStyleCnt="0"/>
      <dgm:spPr/>
      <dgm:t>
        <a:bodyPr/>
        <a:lstStyle/>
        <a:p>
          <a:endParaRPr lang="en-GB"/>
        </a:p>
      </dgm:t>
    </dgm:pt>
    <dgm:pt modelId="{DBE62349-F8F4-4B50-9EE0-C334D9A06E21}" type="pres">
      <dgm:prSet presAssocID="{32A25297-0458-4174-8120-9A66ACB977FC}" presName="parTx" presStyleLbl="alignNode1" presStyleIdx="1" presStyleCnt="3">
        <dgm:presLayoutVars>
          <dgm:chMax val="0"/>
          <dgm:chPref val="0"/>
          <dgm:bulletEnabled val="1"/>
        </dgm:presLayoutVars>
      </dgm:prSet>
      <dgm:spPr/>
      <dgm:t>
        <a:bodyPr/>
        <a:lstStyle/>
        <a:p>
          <a:endParaRPr lang="en-GB"/>
        </a:p>
      </dgm:t>
    </dgm:pt>
    <dgm:pt modelId="{E736E2AA-0D13-44D1-B11C-10665CFCB9C7}" type="pres">
      <dgm:prSet presAssocID="{32A25297-0458-4174-8120-9A66ACB977FC}" presName="desTx" presStyleLbl="alignAccFollowNode1" presStyleIdx="1" presStyleCnt="3">
        <dgm:presLayoutVars>
          <dgm:bulletEnabled val="1"/>
        </dgm:presLayoutVars>
      </dgm:prSet>
      <dgm:spPr/>
      <dgm:t>
        <a:bodyPr/>
        <a:lstStyle/>
        <a:p>
          <a:endParaRPr lang="en-GB"/>
        </a:p>
      </dgm:t>
    </dgm:pt>
    <dgm:pt modelId="{A78AD402-A33A-4B5C-97B2-0FC7FD1EDCDD}" type="pres">
      <dgm:prSet presAssocID="{0C3B26AE-2BE9-4109-8195-84EEFA4F95B4}" presName="space" presStyleCnt="0"/>
      <dgm:spPr/>
      <dgm:t>
        <a:bodyPr/>
        <a:lstStyle/>
        <a:p>
          <a:endParaRPr lang="en-GB"/>
        </a:p>
      </dgm:t>
    </dgm:pt>
    <dgm:pt modelId="{4BB858E8-78E5-49DE-9B3B-7F411721AF51}" type="pres">
      <dgm:prSet presAssocID="{B42C5D76-30DA-4D47-A759-E5448703E75E}" presName="composite" presStyleCnt="0"/>
      <dgm:spPr/>
      <dgm:t>
        <a:bodyPr/>
        <a:lstStyle/>
        <a:p>
          <a:endParaRPr lang="en-GB"/>
        </a:p>
      </dgm:t>
    </dgm:pt>
    <dgm:pt modelId="{A3624690-3A70-4C37-9EE8-9CEB94F90DBB}" type="pres">
      <dgm:prSet presAssocID="{B42C5D76-30DA-4D47-A759-E5448703E75E}" presName="parTx" presStyleLbl="alignNode1" presStyleIdx="2" presStyleCnt="3">
        <dgm:presLayoutVars>
          <dgm:chMax val="0"/>
          <dgm:chPref val="0"/>
          <dgm:bulletEnabled val="1"/>
        </dgm:presLayoutVars>
      </dgm:prSet>
      <dgm:spPr/>
      <dgm:t>
        <a:bodyPr/>
        <a:lstStyle/>
        <a:p>
          <a:endParaRPr lang="en-GB"/>
        </a:p>
      </dgm:t>
    </dgm:pt>
    <dgm:pt modelId="{A04B0941-3B91-4770-BFEA-DE60B7A89301}" type="pres">
      <dgm:prSet presAssocID="{B42C5D76-30DA-4D47-A759-E5448703E75E}" presName="desTx" presStyleLbl="alignAccFollowNode1" presStyleIdx="2" presStyleCnt="3">
        <dgm:presLayoutVars>
          <dgm:bulletEnabled val="1"/>
        </dgm:presLayoutVars>
      </dgm:prSet>
      <dgm:spPr/>
      <dgm:t>
        <a:bodyPr/>
        <a:lstStyle/>
        <a:p>
          <a:endParaRPr lang="en-GB"/>
        </a:p>
      </dgm:t>
    </dgm:pt>
  </dgm:ptLst>
  <dgm:cxnLst>
    <dgm:cxn modelId="{C2298013-FB7B-422C-BF93-0510ADA5893D}" srcId="{1EBE7755-423B-4475-929C-FC65648DF053}" destId="{003855C7-33E0-453C-83C2-67EB0CB3D8EF}" srcOrd="2" destOrd="0" parTransId="{D42DBEE8-1A23-40E9-BC6B-F0749A5082E6}" sibTransId="{8FA26CDD-27DD-4772-9BF1-75BB9E5350FB}"/>
    <dgm:cxn modelId="{1AA127ED-F3DC-4461-8F39-9828E5B974B8}" type="presOf" srcId="{11F40EAE-2EE6-4242-8502-E9C1616826FD}" destId="{9082D60A-E485-420C-AA9B-385F99617473}" srcOrd="0" destOrd="3" presId="urn:microsoft.com/office/officeart/2005/8/layout/hList1"/>
    <dgm:cxn modelId="{E7D3C0DE-E0A8-4E8A-A601-149685F111B6}" type="presOf" srcId="{2FC98169-BB53-4EDB-A98E-E3CF5D7B0364}" destId="{E736E2AA-0D13-44D1-B11C-10665CFCB9C7}" srcOrd="0" destOrd="1" presId="urn:microsoft.com/office/officeart/2005/8/layout/hList1"/>
    <dgm:cxn modelId="{8E36E122-87B8-43A8-99E7-503CADFDF6A3}" srcId="{32A25297-0458-4174-8120-9A66ACB977FC}" destId="{08890DA1-7585-4836-98EA-71448C117626}" srcOrd="0" destOrd="0" parTransId="{65FE191F-902C-4C8F-844F-6420BEE8F070}" sibTransId="{D3AB3DD4-04D1-43A1-9A30-AF9B8148730A}"/>
    <dgm:cxn modelId="{64B6DC1E-F549-4D24-8A26-491A76091563}" type="presOf" srcId="{B42C5D76-30DA-4D47-A759-E5448703E75E}" destId="{A3624690-3A70-4C37-9EE8-9CEB94F90DBB}" srcOrd="0" destOrd="0" presId="urn:microsoft.com/office/officeart/2005/8/layout/hList1"/>
    <dgm:cxn modelId="{547FF196-64ED-4FBE-8569-7B39E641DB3A}" srcId="{A761F3B9-3715-4FFA-A5FD-04B145D48EF4}" destId="{A3ADF20E-B9F5-4E17-A912-C9D0F73C7582}" srcOrd="1" destOrd="0" parTransId="{591A5AE9-B569-44DB-B180-630830D27152}" sibTransId="{5688DA69-000F-4BB7-A593-203BAFE65219}"/>
    <dgm:cxn modelId="{2F0A69BE-F015-4567-B74A-4A8011B033A1}" srcId="{C9242444-A936-46C2-9DFE-9B4A35C8B99B}" destId="{1EBE7755-423B-4475-929C-FC65648DF053}" srcOrd="0" destOrd="0" parTransId="{D18921F8-0E36-4145-AF9B-10B4033C9E67}" sibTransId="{812D9688-F7A8-46BE-8E6C-45ACAC7DE78E}"/>
    <dgm:cxn modelId="{AE960603-ACAB-4D2E-B586-0203ECE92A02}" type="presOf" srcId="{1EBE7755-423B-4475-929C-FC65648DF053}" destId="{EB503467-AC1C-4D3D-839E-0A6E18B9303B}" srcOrd="0" destOrd="0" presId="urn:microsoft.com/office/officeart/2005/8/layout/hList1"/>
    <dgm:cxn modelId="{B5B5AAC3-3E17-4858-918C-A2E69917E9ED}" type="presOf" srcId="{11C89DE5-726A-4F26-8792-CE6AB01D7E94}" destId="{9082D60A-E485-420C-AA9B-385F99617473}" srcOrd="0" destOrd="1" presId="urn:microsoft.com/office/officeart/2005/8/layout/hList1"/>
    <dgm:cxn modelId="{E3DCADC2-2244-45F1-82C7-5033F19C5C16}" type="presOf" srcId="{4FE1718A-C980-4983-90E4-21A11923C2D8}" destId="{A04B0941-3B91-4770-BFEA-DE60B7A89301}" srcOrd="0" destOrd="1" presId="urn:microsoft.com/office/officeart/2005/8/layout/hList1"/>
    <dgm:cxn modelId="{F426BD42-DD7B-40B8-AC61-7084122E927D}" srcId="{B42C5D76-30DA-4D47-A759-E5448703E75E}" destId="{A761F3B9-3715-4FFA-A5FD-04B145D48EF4}" srcOrd="0" destOrd="0" parTransId="{E3F18B99-D5D7-4793-9311-1E2B1224D314}" sibTransId="{729C523C-D226-45EB-9099-B7A668B3C33A}"/>
    <dgm:cxn modelId="{67C0FF30-A6F8-42A8-92FF-ECE07176F4AD}" type="presOf" srcId="{558A0035-3996-47E7-8BC6-C492C3D03E24}" destId="{9082D60A-E485-420C-AA9B-385F99617473}" srcOrd="0" destOrd="0" presId="urn:microsoft.com/office/officeart/2005/8/layout/hList1"/>
    <dgm:cxn modelId="{3E52156E-58E2-4690-99D0-5BE6C79D4620}" srcId="{003855C7-33E0-453C-83C2-67EB0CB3D8EF}" destId="{11F40EAE-2EE6-4242-8502-E9C1616826FD}" srcOrd="0" destOrd="0" parTransId="{1E36946C-DA9B-4FE2-86B2-1E20F635D5AD}" sibTransId="{30958B9D-85EC-48ED-BA54-7034CFC87F2E}"/>
    <dgm:cxn modelId="{CD8C4865-32F9-4E89-879C-20C4F05134DE}" type="presOf" srcId="{5E2704E1-262A-4D80-8C72-41279791D0F7}" destId="{A04B0941-3B91-4770-BFEA-DE60B7A89301}" srcOrd="0" destOrd="4" presId="urn:microsoft.com/office/officeart/2005/8/layout/hList1"/>
    <dgm:cxn modelId="{EE4DEAD7-9CB1-4184-9FB2-715B9CC866A4}" type="presOf" srcId="{A761F3B9-3715-4FFA-A5FD-04B145D48EF4}" destId="{A04B0941-3B91-4770-BFEA-DE60B7A89301}" srcOrd="0" destOrd="0" presId="urn:microsoft.com/office/officeart/2005/8/layout/hList1"/>
    <dgm:cxn modelId="{62899941-6041-42E8-8147-AFDA381238EA}" srcId="{32A25297-0458-4174-8120-9A66ACB977FC}" destId="{2FC98169-BB53-4EDB-A98E-E3CF5D7B0364}" srcOrd="1" destOrd="0" parTransId="{2227F07B-EEEE-4D2C-B9D1-88206D49F80E}" sibTransId="{7D160B03-66DA-466F-A05D-AB1A1ACC9D5C}"/>
    <dgm:cxn modelId="{01F291FE-7445-4988-BBFC-4CE64B782937}" srcId="{C9242444-A936-46C2-9DFE-9B4A35C8B99B}" destId="{B42C5D76-30DA-4D47-A759-E5448703E75E}" srcOrd="2" destOrd="0" parTransId="{F8F3F235-1750-4968-8EB4-843C02BBF731}" sibTransId="{E7DFA4A5-C9FE-4D17-9A62-F6EE7B16818B}"/>
    <dgm:cxn modelId="{11567508-EF9B-4F30-9321-BE9270ADCD9E}" type="presOf" srcId="{C9242444-A936-46C2-9DFE-9B4A35C8B99B}" destId="{FB847552-6B04-4E46-9AD5-B42C33B299A6}" srcOrd="0" destOrd="0" presId="urn:microsoft.com/office/officeart/2005/8/layout/hList1"/>
    <dgm:cxn modelId="{0B3EDCC0-F8DC-46AC-B1D2-C4A080A4D0F3}" type="presOf" srcId="{7B94C01F-F7DA-44EB-9BFD-B52486838834}" destId="{A04B0941-3B91-4770-BFEA-DE60B7A89301}" srcOrd="0" destOrd="3" presId="urn:microsoft.com/office/officeart/2005/8/layout/hList1"/>
    <dgm:cxn modelId="{610F52D9-8728-443A-BC34-11475F656904}" srcId="{1EBE7755-423B-4475-929C-FC65648DF053}" destId="{558A0035-3996-47E7-8BC6-C492C3D03E24}" srcOrd="0" destOrd="0" parTransId="{62C612AD-DD2A-4305-A751-52022276F4F2}" sibTransId="{483701CB-350F-4C51-ABE6-37747FABF9CB}"/>
    <dgm:cxn modelId="{3CED8121-39A6-473C-B142-A8A37A0C1DF8}" srcId="{1EBE7755-423B-4475-929C-FC65648DF053}" destId="{11C89DE5-726A-4F26-8792-CE6AB01D7E94}" srcOrd="1" destOrd="0" parTransId="{BCB9E4A1-C04F-45B4-97A1-67363BF771EE}" sibTransId="{642F8F77-2B2C-4365-97DD-E48CDDBBCCA2}"/>
    <dgm:cxn modelId="{970B6CAB-A595-4E48-8916-3849F384DB8E}" srcId="{A761F3B9-3715-4FFA-A5FD-04B145D48EF4}" destId="{4FE1718A-C980-4983-90E4-21A11923C2D8}" srcOrd="0" destOrd="0" parTransId="{C22BE219-AF85-4D67-9A40-42C1991A134D}" sibTransId="{AA09C51A-C6D1-4218-961F-A2B607424A01}"/>
    <dgm:cxn modelId="{1D7501AD-AB88-4823-9C0F-6EAE732B5116}" srcId="{A761F3B9-3715-4FFA-A5FD-04B145D48EF4}" destId="{5E2704E1-262A-4D80-8C72-41279791D0F7}" srcOrd="3" destOrd="0" parTransId="{2FD195CE-5EB3-4685-AF85-5CDE4F54B000}" sibTransId="{B4A3005F-4F0D-4C52-B401-40EFBBB35231}"/>
    <dgm:cxn modelId="{71804CD8-1D0A-438D-8BF0-BBF589364DB9}" srcId="{C9242444-A936-46C2-9DFE-9B4A35C8B99B}" destId="{32A25297-0458-4174-8120-9A66ACB977FC}" srcOrd="1" destOrd="0" parTransId="{F1927D26-8C75-43CF-B7F7-70ED7D257146}" sibTransId="{0C3B26AE-2BE9-4109-8195-84EEFA4F95B4}"/>
    <dgm:cxn modelId="{63F51F80-1E78-4383-B167-E57343CBB980}" type="presOf" srcId="{32A25297-0458-4174-8120-9A66ACB977FC}" destId="{DBE62349-F8F4-4B50-9EE0-C334D9A06E21}" srcOrd="0" destOrd="0" presId="urn:microsoft.com/office/officeart/2005/8/layout/hList1"/>
    <dgm:cxn modelId="{63E8FC6B-9AF2-429F-942F-9D2776B20E03}" type="presOf" srcId="{08890DA1-7585-4836-98EA-71448C117626}" destId="{E736E2AA-0D13-44D1-B11C-10665CFCB9C7}" srcOrd="0" destOrd="0" presId="urn:microsoft.com/office/officeart/2005/8/layout/hList1"/>
    <dgm:cxn modelId="{77154B65-AE1A-4A55-9844-AB5C97BD8A8F}" type="presOf" srcId="{003855C7-33E0-453C-83C2-67EB0CB3D8EF}" destId="{9082D60A-E485-420C-AA9B-385F99617473}" srcOrd="0" destOrd="2" presId="urn:microsoft.com/office/officeart/2005/8/layout/hList1"/>
    <dgm:cxn modelId="{66EB5866-E957-404B-B695-64CB40F8C41A}" srcId="{A761F3B9-3715-4FFA-A5FD-04B145D48EF4}" destId="{7B94C01F-F7DA-44EB-9BFD-B52486838834}" srcOrd="2" destOrd="0" parTransId="{14656C8A-6BB0-418E-87FD-CD02F8EC290D}" sibTransId="{67A59DE3-35DE-4CED-9A30-ACEBDA7A5A25}"/>
    <dgm:cxn modelId="{2224AA7B-297F-4DE6-B386-1615D6C2016F}" type="presOf" srcId="{A3ADF20E-B9F5-4E17-A912-C9D0F73C7582}" destId="{A04B0941-3B91-4770-BFEA-DE60B7A89301}" srcOrd="0" destOrd="2" presId="urn:microsoft.com/office/officeart/2005/8/layout/hList1"/>
    <dgm:cxn modelId="{F08858FA-8BF3-4A9C-8488-962A989DBF76}" type="presParOf" srcId="{FB847552-6B04-4E46-9AD5-B42C33B299A6}" destId="{9A61A88C-2F5B-4EF9-8490-6E868D3E6047}" srcOrd="0" destOrd="0" presId="urn:microsoft.com/office/officeart/2005/8/layout/hList1"/>
    <dgm:cxn modelId="{FF2316CE-5087-4AB2-B09F-D466EDD64386}" type="presParOf" srcId="{9A61A88C-2F5B-4EF9-8490-6E868D3E6047}" destId="{EB503467-AC1C-4D3D-839E-0A6E18B9303B}" srcOrd="0" destOrd="0" presId="urn:microsoft.com/office/officeart/2005/8/layout/hList1"/>
    <dgm:cxn modelId="{7F4DBDE1-A05E-459B-B397-7D00E477C64A}" type="presParOf" srcId="{9A61A88C-2F5B-4EF9-8490-6E868D3E6047}" destId="{9082D60A-E485-420C-AA9B-385F99617473}" srcOrd="1" destOrd="0" presId="urn:microsoft.com/office/officeart/2005/8/layout/hList1"/>
    <dgm:cxn modelId="{33BA520F-22A8-4769-A48C-E8CD22152F7F}" type="presParOf" srcId="{FB847552-6B04-4E46-9AD5-B42C33B299A6}" destId="{58AB8B45-339C-40D7-AF55-CFFFFC45818E}" srcOrd="1" destOrd="0" presId="urn:microsoft.com/office/officeart/2005/8/layout/hList1"/>
    <dgm:cxn modelId="{5DD4B6BE-0FB3-40E8-889A-9E0F9E49B05D}" type="presParOf" srcId="{FB847552-6B04-4E46-9AD5-B42C33B299A6}" destId="{F6405F1D-B551-42F4-B28C-94840A2834E9}" srcOrd="2" destOrd="0" presId="urn:microsoft.com/office/officeart/2005/8/layout/hList1"/>
    <dgm:cxn modelId="{E1D552FF-E769-4E54-B310-B6C83A63F25C}" type="presParOf" srcId="{F6405F1D-B551-42F4-B28C-94840A2834E9}" destId="{DBE62349-F8F4-4B50-9EE0-C334D9A06E21}" srcOrd="0" destOrd="0" presId="urn:microsoft.com/office/officeart/2005/8/layout/hList1"/>
    <dgm:cxn modelId="{9440DB38-897A-4834-A287-F340813FF1D3}" type="presParOf" srcId="{F6405F1D-B551-42F4-B28C-94840A2834E9}" destId="{E736E2AA-0D13-44D1-B11C-10665CFCB9C7}" srcOrd="1" destOrd="0" presId="urn:microsoft.com/office/officeart/2005/8/layout/hList1"/>
    <dgm:cxn modelId="{9A4CCFC3-0D97-4806-8676-EAFC6968A550}" type="presParOf" srcId="{FB847552-6B04-4E46-9AD5-B42C33B299A6}" destId="{A78AD402-A33A-4B5C-97B2-0FC7FD1EDCDD}" srcOrd="3" destOrd="0" presId="urn:microsoft.com/office/officeart/2005/8/layout/hList1"/>
    <dgm:cxn modelId="{49557297-EBDA-470F-AA5E-043BFACDAEDC}" type="presParOf" srcId="{FB847552-6B04-4E46-9AD5-B42C33B299A6}" destId="{4BB858E8-78E5-49DE-9B3B-7F411721AF51}" srcOrd="4" destOrd="0" presId="urn:microsoft.com/office/officeart/2005/8/layout/hList1"/>
    <dgm:cxn modelId="{875F23F4-3C63-46B8-B841-D8B9BFA66AB5}" type="presParOf" srcId="{4BB858E8-78E5-49DE-9B3B-7F411721AF51}" destId="{A3624690-3A70-4C37-9EE8-9CEB94F90DBB}" srcOrd="0" destOrd="0" presId="urn:microsoft.com/office/officeart/2005/8/layout/hList1"/>
    <dgm:cxn modelId="{CB5F037A-C569-4E6B-A4CA-3351BD39F91A}" type="presParOf" srcId="{4BB858E8-78E5-49DE-9B3B-7F411721AF51}" destId="{A04B0941-3B91-4770-BFEA-DE60B7A8930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688702-EABD-4108-9E86-8508984175DC}"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GB"/>
        </a:p>
      </dgm:t>
    </dgm:pt>
    <dgm:pt modelId="{BBF27451-0880-4B84-BCB3-416A17B4C798}">
      <dgm:prSet phldrT="[Text]"/>
      <dgm:spPr>
        <a:solidFill>
          <a:srgbClr val="BDDEFF"/>
        </a:solidFill>
      </dgm:spPr>
      <dgm:t>
        <a:bodyPr/>
        <a:lstStyle/>
        <a:p>
          <a:r>
            <a:rPr lang="en-US" dirty="0" smtClean="0">
              <a:solidFill>
                <a:srgbClr val="2D5EC1"/>
              </a:solidFill>
            </a:rPr>
            <a:t>Tools</a:t>
          </a:r>
          <a:endParaRPr lang="en-GB" dirty="0">
            <a:solidFill>
              <a:srgbClr val="2D5EC1"/>
            </a:solidFill>
          </a:endParaRPr>
        </a:p>
      </dgm:t>
    </dgm:pt>
    <dgm:pt modelId="{C2076092-C03E-422C-B1DC-4160C8E789E9}" type="parTrans" cxnId="{225B4C36-D311-4DAC-824A-A23B2C6254C6}">
      <dgm:prSet/>
      <dgm:spPr/>
      <dgm:t>
        <a:bodyPr/>
        <a:lstStyle/>
        <a:p>
          <a:endParaRPr lang="en-GB"/>
        </a:p>
      </dgm:t>
    </dgm:pt>
    <dgm:pt modelId="{E291062B-5A17-46D5-BDB6-8A8D14B89E1D}" type="sibTrans" cxnId="{225B4C36-D311-4DAC-824A-A23B2C6254C6}">
      <dgm:prSet/>
      <dgm:spPr/>
      <dgm:t>
        <a:bodyPr/>
        <a:lstStyle/>
        <a:p>
          <a:endParaRPr lang="en-GB"/>
        </a:p>
      </dgm:t>
    </dgm:pt>
    <dgm:pt modelId="{E4D4D664-7919-403F-83CB-21535A7E2805}">
      <dgm:prSet phldrT="[Text]"/>
      <dgm:spPr>
        <a:solidFill>
          <a:srgbClr val="99CCFF"/>
        </a:solidFill>
      </dgm:spPr>
      <dgm:t>
        <a:bodyPr/>
        <a:lstStyle/>
        <a:p>
          <a:r>
            <a:rPr lang="en-US" dirty="0" smtClean="0">
              <a:solidFill>
                <a:srgbClr val="2D5EC1"/>
              </a:solidFill>
            </a:rPr>
            <a:t>Principles + Technology</a:t>
          </a:r>
          <a:endParaRPr lang="en-GB" dirty="0">
            <a:solidFill>
              <a:srgbClr val="2D5EC1"/>
            </a:solidFill>
          </a:endParaRPr>
        </a:p>
      </dgm:t>
    </dgm:pt>
    <dgm:pt modelId="{9E3D6F07-A254-432C-A775-B69113FA5FAC}" type="parTrans" cxnId="{182B95D2-0F92-408A-AD84-A8BD02A07E3C}">
      <dgm:prSet/>
      <dgm:spPr/>
      <dgm:t>
        <a:bodyPr/>
        <a:lstStyle/>
        <a:p>
          <a:endParaRPr lang="en-GB"/>
        </a:p>
      </dgm:t>
    </dgm:pt>
    <dgm:pt modelId="{0D55FCAB-3F45-4EAB-BDF4-DAD316628FD2}" type="sibTrans" cxnId="{182B95D2-0F92-408A-AD84-A8BD02A07E3C}">
      <dgm:prSet/>
      <dgm:spPr/>
      <dgm:t>
        <a:bodyPr/>
        <a:lstStyle/>
        <a:p>
          <a:endParaRPr lang="en-GB"/>
        </a:p>
      </dgm:t>
    </dgm:pt>
    <dgm:pt modelId="{70FE0610-1931-45B8-A488-9B0B0EA8DBB6}">
      <dgm:prSet phldrT="[Text]"/>
      <dgm:spPr>
        <a:solidFill>
          <a:srgbClr val="99CCFF"/>
        </a:solidFill>
      </dgm:spPr>
      <dgm:t>
        <a:bodyPr/>
        <a:lstStyle/>
        <a:p>
          <a:r>
            <a:rPr lang="en-US" dirty="0" smtClean="0">
              <a:solidFill>
                <a:srgbClr val="2D5EC1"/>
              </a:solidFill>
            </a:rPr>
            <a:t>Processes</a:t>
          </a:r>
          <a:endParaRPr lang="en-GB" dirty="0">
            <a:solidFill>
              <a:srgbClr val="2D5EC1"/>
            </a:solidFill>
          </a:endParaRPr>
        </a:p>
      </dgm:t>
    </dgm:pt>
    <dgm:pt modelId="{F9D15199-8773-4784-B1C3-76FF605B036D}" type="parTrans" cxnId="{81956682-5573-4B71-9F65-9DF5669CC03B}">
      <dgm:prSet/>
      <dgm:spPr/>
      <dgm:t>
        <a:bodyPr/>
        <a:lstStyle/>
        <a:p>
          <a:endParaRPr lang="en-GB"/>
        </a:p>
      </dgm:t>
    </dgm:pt>
    <dgm:pt modelId="{B2C204A7-8E4A-4283-90AB-584152BD1C09}" type="sibTrans" cxnId="{81956682-5573-4B71-9F65-9DF5669CC03B}">
      <dgm:prSet/>
      <dgm:spPr/>
      <dgm:t>
        <a:bodyPr/>
        <a:lstStyle/>
        <a:p>
          <a:endParaRPr lang="en-GB"/>
        </a:p>
      </dgm:t>
    </dgm:pt>
    <dgm:pt modelId="{5CB6229E-C9AC-4274-9178-E6463AD73D44}">
      <dgm:prSet phldrT="[Text]"/>
      <dgm:spPr>
        <a:solidFill>
          <a:srgbClr val="99CCFF"/>
        </a:solidFill>
      </dgm:spPr>
      <dgm:t>
        <a:bodyPr/>
        <a:lstStyle/>
        <a:p>
          <a:r>
            <a:rPr lang="en-US" dirty="0" smtClean="0">
              <a:solidFill>
                <a:srgbClr val="2D5EC1"/>
              </a:solidFill>
            </a:rPr>
            <a:t>People</a:t>
          </a:r>
          <a:endParaRPr lang="en-GB" dirty="0">
            <a:solidFill>
              <a:srgbClr val="2D5EC1"/>
            </a:solidFill>
          </a:endParaRPr>
        </a:p>
      </dgm:t>
    </dgm:pt>
    <dgm:pt modelId="{FD4936F0-057D-44C7-87F9-A7B415C27423}" type="parTrans" cxnId="{4B265937-15F7-4161-A1D5-8A060729AE47}">
      <dgm:prSet/>
      <dgm:spPr/>
      <dgm:t>
        <a:bodyPr/>
        <a:lstStyle/>
        <a:p>
          <a:endParaRPr lang="en-GB"/>
        </a:p>
      </dgm:t>
    </dgm:pt>
    <dgm:pt modelId="{B43C6181-BC75-4EC1-A07E-4CE78A0B204B}" type="sibTrans" cxnId="{4B265937-15F7-4161-A1D5-8A060729AE47}">
      <dgm:prSet/>
      <dgm:spPr/>
      <dgm:t>
        <a:bodyPr/>
        <a:lstStyle/>
        <a:p>
          <a:endParaRPr lang="en-GB"/>
        </a:p>
      </dgm:t>
    </dgm:pt>
    <dgm:pt modelId="{92C8AAD5-A1D8-46F5-8E17-FC2CA639AF75}" type="pres">
      <dgm:prSet presAssocID="{88688702-EABD-4108-9E86-8508984175DC}" presName="rootNode" presStyleCnt="0">
        <dgm:presLayoutVars>
          <dgm:chMax/>
          <dgm:chPref/>
          <dgm:dir/>
          <dgm:animLvl val="lvl"/>
        </dgm:presLayoutVars>
      </dgm:prSet>
      <dgm:spPr/>
      <dgm:t>
        <a:bodyPr/>
        <a:lstStyle/>
        <a:p>
          <a:endParaRPr lang="en-GB"/>
        </a:p>
      </dgm:t>
    </dgm:pt>
    <dgm:pt modelId="{F787B059-505C-45A9-8B10-604F451D2704}" type="pres">
      <dgm:prSet presAssocID="{BBF27451-0880-4B84-BCB3-416A17B4C798}" presName="composite" presStyleCnt="0"/>
      <dgm:spPr/>
    </dgm:pt>
    <dgm:pt modelId="{9AE44586-19BA-4B05-B557-BC364E5B556E}" type="pres">
      <dgm:prSet presAssocID="{BBF27451-0880-4B84-BCB3-416A17B4C798}" presName="ParentText" presStyleLbl="node1" presStyleIdx="0" presStyleCnt="4">
        <dgm:presLayoutVars>
          <dgm:chMax val="1"/>
          <dgm:chPref val="1"/>
          <dgm:bulletEnabled val="1"/>
        </dgm:presLayoutVars>
      </dgm:prSet>
      <dgm:spPr/>
      <dgm:t>
        <a:bodyPr/>
        <a:lstStyle/>
        <a:p>
          <a:endParaRPr lang="en-GB"/>
        </a:p>
      </dgm:t>
    </dgm:pt>
    <dgm:pt modelId="{4360BF0A-3D55-49B8-9F34-34EF9976AADB}" type="pres">
      <dgm:prSet presAssocID="{BBF27451-0880-4B84-BCB3-416A17B4C798}" presName="Image" presStyleLbl="b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EF5D02CD-5705-4F45-91DE-D30C43E1B0D2}" type="pres">
      <dgm:prSet presAssocID="{BBF27451-0880-4B84-BCB3-416A17B4C798}" presName="ChildText" presStyleLbl="fgAcc1" presStyleIdx="0" presStyleCnt="0">
        <dgm:presLayoutVars>
          <dgm:chMax val="0"/>
          <dgm:chPref val="0"/>
          <dgm:bulletEnabled val="1"/>
        </dgm:presLayoutVars>
      </dgm:prSet>
      <dgm:spPr/>
    </dgm:pt>
    <dgm:pt modelId="{F27F6662-0BC6-45B7-9370-0DB97A16127C}" type="pres">
      <dgm:prSet presAssocID="{E291062B-5A17-46D5-BDB6-8A8D14B89E1D}" presName="sibTrans" presStyleCnt="0"/>
      <dgm:spPr/>
    </dgm:pt>
    <dgm:pt modelId="{7FBEB00E-CE64-419D-A059-20FF00049702}" type="pres">
      <dgm:prSet presAssocID="{E4D4D664-7919-403F-83CB-21535A7E2805}" presName="composite" presStyleCnt="0"/>
      <dgm:spPr/>
    </dgm:pt>
    <dgm:pt modelId="{26B266E3-DFEF-4680-BA0A-8646158E42E0}" type="pres">
      <dgm:prSet presAssocID="{E4D4D664-7919-403F-83CB-21535A7E2805}" presName="ParentText" presStyleLbl="node1" presStyleIdx="1" presStyleCnt="4">
        <dgm:presLayoutVars>
          <dgm:chMax val="1"/>
          <dgm:chPref val="1"/>
          <dgm:bulletEnabled val="1"/>
        </dgm:presLayoutVars>
      </dgm:prSet>
      <dgm:spPr/>
      <dgm:t>
        <a:bodyPr/>
        <a:lstStyle/>
        <a:p>
          <a:endParaRPr lang="en-GB"/>
        </a:p>
      </dgm:t>
    </dgm:pt>
    <dgm:pt modelId="{196995FC-2577-4EC5-892E-9718FB538874}" type="pres">
      <dgm:prSet presAssocID="{E4D4D664-7919-403F-83CB-21535A7E2805}" presName="Image"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1D5801D6-E195-4CF4-A756-657F1042B342}" type="pres">
      <dgm:prSet presAssocID="{E4D4D664-7919-403F-83CB-21535A7E2805}" presName="ChildText" presStyleLbl="fgAcc1" presStyleIdx="0" presStyleCnt="0">
        <dgm:presLayoutVars>
          <dgm:chMax val="0"/>
          <dgm:chPref val="0"/>
          <dgm:bulletEnabled val="1"/>
        </dgm:presLayoutVars>
      </dgm:prSet>
      <dgm:spPr/>
    </dgm:pt>
    <dgm:pt modelId="{30E667BD-DAA3-4B9D-B0D1-3200E659E92E}" type="pres">
      <dgm:prSet presAssocID="{0D55FCAB-3F45-4EAB-BDF4-DAD316628FD2}" presName="sibTrans" presStyleCnt="0"/>
      <dgm:spPr/>
    </dgm:pt>
    <dgm:pt modelId="{CBFFAF86-FABB-40E2-8084-50AD1ED2D8E1}" type="pres">
      <dgm:prSet presAssocID="{70FE0610-1931-45B8-A488-9B0B0EA8DBB6}" presName="composite" presStyleCnt="0"/>
      <dgm:spPr/>
    </dgm:pt>
    <dgm:pt modelId="{6883F618-AA68-4BA1-90A2-49DDAF4912CC}" type="pres">
      <dgm:prSet presAssocID="{70FE0610-1931-45B8-A488-9B0B0EA8DBB6}" presName="ParentText" presStyleLbl="node1" presStyleIdx="2" presStyleCnt="4">
        <dgm:presLayoutVars>
          <dgm:chMax val="1"/>
          <dgm:chPref val="1"/>
          <dgm:bulletEnabled val="1"/>
        </dgm:presLayoutVars>
      </dgm:prSet>
      <dgm:spPr/>
      <dgm:t>
        <a:bodyPr/>
        <a:lstStyle/>
        <a:p>
          <a:endParaRPr lang="en-GB"/>
        </a:p>
      </dgm:t>
    </dgm:pt>
    <dgm:pt modelId="{066F9102-4D39-4F72-AEBD-2DA9900DCF1E}" type="pres">
      <dgm:prSet presAssocID="{70FE0610-1931-45B8-A488-9B0B0EA8DBB6}" presName="Image"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t>
        <a:bodyPr/>
        <a:lstStyle/>
        <a:p>
          <a:endParaRPr lang="en-GB"/>
        </a:p>
      </dgm:t>
    </dgm:pt>
    <dgm:pt modelId="{69B6946B-F063-484E-AEA1-3493FEAF7765}" type="pres">
      <dgm:prSet presAssocID="{70FE0610-1931-45B8-A488-9B0B0EA8DBB6}" presName="ChildText" presStyleLbl="fgAcc1" presStyleIdx="0" presStyleCnt="0">
        <dgm:presLayoutVars>
          <dgm:chMax val="0"/>
          <dgm:chPref val="0"/>
          <dgm:bulletEnabled val="1"/>
        </dgm:presLayoutVars>
      </dgm:prSet>
      <dgm:spPr/>
    </dgm:pt>
    <dgm:pt modelId="{80EE0959-B269-4DA1-9960-088505EE6077}" type="pres">
      <dgm:prSet presAssocID="{B2C204A7-8E4A-4283-90AB-584152BD1C09}" presName="sibTrans" presStyleCnt="0"/>
      <dgm:spPr/>
    </dgm:pt>
    <dgm:pt modelId="{866CE67B-3ED6-43DC-8515-61DD7B5D6943}" type="pres">
      <dgm:prSet presAssocID="{5CB6229E-C9AC-4274-9178-E6463AD73D44}" presName="composite" presStyleCnt="0"/>
      <dgm:spPr/>
    </dgm:pt>
    <dgm:pt modelId="{D977BD2F-BF17-420B-A897-0E42F0960667}" type="pres">
      <dgm:prSet presAssocID="{5CB6229E-C9AC-4274-9178-E6463AD73D44}" presName="ParentText" presStyleLbl="node1" presStyleIdx="3" presStyleCnt="4">
        <dgm:presLayoutVars>
          <dgm:chMax val="1"/>
          <dgm:chPref val="1"/>
          <dgm:bulletEnabled val="1"/>
        </dgm:presLayoutVars>
      </dgm:prSet>
      <dgm:spPr/>
      <dgm:t>
        <a:bodyPr/>
        <a:lstStyle/>
        <a:p>
          <a:endParaRPr lang="en-GB"/>
        </a:p>
      </dgm:t>
    </dgm:pt>
    <dgm:pt modelId="{3FB227F9-FC28-487B-BA85-C0334820ADA9}" type="pres">
      <dgm:prSet presAssocID="{5CB6229E-C9AC-4274-9178-E6463AD73D44}" presName="Image"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9A1FF097-CB48-49AE-86D0-2AC226BE49D7}" type="pres">
      <dgm:prSet presAssocID="{5CB6229E-C9AC-4274-9178-E6463AD73D44}" presName="ChildText" presStyleLbl="fgAcc1" presStyleIdx="0" presStyleCnt="0">
        <dgm:presLayoutVars>
          <dgm:chMax val="0"/>
          <dgm:chPref val="0"/>
          <dgm:bulletEnabled val="1"/>
        </dgm:presLayoutVars>
      </dgm:prSet>
      <dgm:spPr/>
    </dgm:pt>
  </dgm:ptLst>
  <dgm:cxnLst>
    <dgm:cxn modelId="{677662CF-2CE4-4E96-BCA8-E7303BEF9C37}" type="presOf" srcId="{70FE0610-1931-45B8-A488-9B0B0EA8DBB6}" destId="{6883F618-AA68-4BA1-90A2-49DDAF4912CC}" srcOrd="0" destOrd="0" presId="urn:microsoft.com/office/officeart/2008/layout/TitledPictureBlocks"/>
    <dgm:cxn modelId="{81956682-5573-4B71-9F65-9DF5669CC03B}" srcId="{88688702-EABD-4108-9E86-8508984175DC}" destId="{70FE0610-1931-45B8-A488-9B0B0EA8DBB6}" srcOrd="2" destOrd="0" parTransId="{F9D15199-8773-4784-B1C3-76FF605B036D}" sibTransId="{B2C204A7-8E4A-4283-90AB-584152BD1C09}"/>
    <dgm:cxn modelId="{D474152D-FBA3-463A-8BC9-68BBDC5C2ADC}" type="presOf" srcId="{E4D4D664-7919-403F-83CB-21535A7E2805}" destId="{26B266E3-DFEF-4680-BA0A-8646158E42E0}" srcOrd="0" destOrd="0" presId="urn:microsoft.com/office/officeart/2008/layout/TitledPictureBlocks"/>
    <dgm:cxn modelId="{182B95D2-0F92-408A-AD84-A8BD02A07E3C}" srcId="{88688702-EABD-4108-9E86-8508984175DC}" destId="{E4D4D664-7919-403F-83CB-21535A7E2805}" srcOrd="1" destOrd="0" parTransId="{9E3D6F07-A254-432C-A775-B69113FA5FAC}" sibTransId="{0D55FCAB-3F45-4EAB-BDF4-DAD316628FD2}"/>
    <dgm:cxn modelId="{1505C4DD-120D-49E8-B0F7-391A6F70AC1E}" type="presOf" srcId="{88688702-EABD-4108-9E86-8508984175DC}" destId="{92C8AAD5-A1D8-46F5-8E17-FC2CA639AF75}" srcOrd="0" destOrd="0" presId="urn:microsoft.com/office/officeart/2008/layout/TitledPictureBlocks"/>
    <dgm:cxn modelId="{4B265937-15F7-4161-A1D5-8A060729AE47}" srcId="{88688702-EABD-4108-9E86-8508984175DC}" destId="{5CB6229E-C9AC-4274-9178-E6463AD73D44}" srcOrd="3" destOrd="0" parTransId="{FD4936F0-057D-44C7-87F9-A7B415C27423}" sibTransId="{B43C6181-BC75-4EC1-A07E-4CE78A0B204B}"/>
    <dgm:cxn modelId="{5E2066AC-CAD9-4B9B-BD36-C9C96A8BD2E8}" type="presOf" srcId="{5CB6229E-C9AC-4274-9178-E6463AD73D44}" destId="{D977BD2F-BF17-420B-A897-0E42F0960667}" srcOrd="0" destOrd="0" presId="urn:microsoft.com/office/officeart/2008/layout/TitledPictureBlocks"/>
    <dgm:cxn modelId="{225B4C36-D311-4DAC-824A-A23B2C6254C6}" srcId="{88688702-EABD-4108-9E86-8508984175DC}" destId="{BBF27451-0880-4B84-BCB3-416A17B4C798}" srcOrd="0" destOrd="0" parTransId="{C2076092-C03E-422C-B1DC-4160C8E789E9}" sibTransId="{E291062B-5A17-46D5-BDB6-8A8D14B89E1D}"/>
    <dgm:cxn modelId="{3BB8BD6E-9A82-4403-A35A-E613C724B0B9}" type="presOf" srcId="{BBF27451-0880-4B84-BCB3-416A17B4C798}" destId="{9AE44586-19BA-4B05-B557-BC364E5B556E}" srcOrd="0" destOrd="0" presId="urn:microsoft.com/office/officeart/2008/layout/TitledPictureBlocks"/>
    <dgm:cxn modelId="{9C389437-0EC0-4EC8-8F29-781A9E8EF30D}" type="presParOf" srcId="{92C8AAD5-A1D8-46F5-8E17-FC2CA639AF75}" destId="{F787B059-505C-45A9-8B10-604F451D2704}" srcOrd="0" destOrd="0" presId="urn:microsoft.com/office/officeart/2008/layout/TitledPictureBlocks"/>
    <dgm:cxn modelId="{9381FB92-FFFD-44DB-B10A-FED67B5FE38B}" type="presParOf" srcId="{F787B059-505C-45A9-8B10-604F451D2704}" destId="{9AE44586-19BA-4B05-B557-BC364E5B556E}" srcOrd="0" destOrd="0" presId="urn:microsoft.com/office/officeart/2008/layout/TitledPictureBlocks"/>
    <dgm:cxn modelId="{EB4951B1-307D-4DA4-88C3-ADFF2FA8E30F}" type="presParOf" srcId="{F787B059-505C-45A9-8B10-604F451D2704}" destId="{4360BF0A-3D55-49B8-9F34-34EF9976AADB}" srcOrd="1" destOrd="0" presId="urn:microsoft.com/office/officeart/2008/layout/TitledPictureBlocks"/>
    <dgm:cxn modelId="{942B850D-DF10-4249-88E7-2B1E3973ED66}" type="presParOf" srcId="{F787B059-505C-45A9-8B10-604F451D2704}" destId="{EF5D02CD-5705-4F45-91DE-D30C43E1B0D2}" srcOrd="2" destOrd="0" presId="urn:microsoft.com/office/officeart/2008/layout/TitledPictureBlocks"/>
    <dgm:cxn modelId="{3CE63058-80A3-44D1-BFB4-7CF0D959A918}" type="presParOf" srcId="{92C8AAD5-A1D8-46F5-8E17-FC2CA639AF75}" destId="{F27F6662-0BC6-45B7-9370-0DB97A16127C}" srcOrd="1" destOrd="0" presId="urn:microsoft.com/office/officeart/2008/layout/TitledPictureBlocks"/>
    <dgm:cxn modelId="{2FD0AD85-EE4E-4C63-8E43-79AE63805B86}" type="presParOf" srcId="{92C8AAD5-A1D8-46F5-8E17-FC2CA639AF75}" destId="{7FBEB00E-CE64-419D-A059-20FF00049702}" srcOrd="2" destOrd="0" presId="urn:microsoft.com/office/officeart/2008/layout/TitledPictureBlocks"/>
    <dgm:cxn modelId="{9CECB349-2235-4FC6-AEA6-588939ECA083}" type="presParOf" srcId="{7FBEB00E-CE64-419D-A059-20FF00049702}" destId="{26B266E3-DFEF-4680-BA0A-8646158E42E0}" srcOrd="0" destOrd="0" presId="urn:microsoft.com/office/officeart/2008/layout/TitledPictureBlocks"/>
    <dgm:cxn modelId="{AC01C97D-71EF-42DA-AFB6-D3E061C449F7}" type="presParOf" srcId="{7FBEB00E-CE64-419D-A059-20FF00049702}" destId="{196995FC-2577-4EC5-892E-9718FB538874}" srcOrd="1" destOrd="0" presId="urn:microsoft.com/office/officeart/2008/layout/TitledPictureBlocks"/>
    <dgm:cxn modelId="{F4D21704-244D-4067-A961-959AD973C696}" type="presParOf" srcId="{7FBEB00E-CE64-419D-A059-20FF00049702}" destId="{1D5801D6-E195-4CF4-A756-657F1042B342}" srcOrd="2" destOrd="0" presId="urn:microsoft.com/office/officeart/2008/layout/TitledPictureBlocks"/>
    <dgm:cxn modelId="{CF88357F-EBEB-44E4-9416-95F4DD1D5B79}" type="presParOf" srcId="{92C8AAD5-A1D8-46F5-8E17-FC2CA639AF75}" destId="{30E667BD-DAA3-4B9D-B0D1-3200E659E92E}" srcOrd="3" destOrd="0" presId="urn:microsoft.com/office/officeart/2008/layout/TitledPictureBlocks"/>
    <dgm:cxn modelId="{D575B920-D4FC-48AC-B569-7700765488FB}" type="presParOf" srcId="{92C8AAD5-A1D8-46F5-8E17-FC2CA639AF75}" destId="{CBFFAF86-FABB-40E2-8084-50AD1ED2D8E1}" srcOrd="4" destOrd="0" presId="urn:microsoft.com/office/officeart/2008/layout/TitledPictureBlocks"/>
    <dgm:cxn modelId="{02876B9E-F166-4272-88A5-D7281135FB7C}" type="presParOf" srcId="{CBFFAF86-FABB-40E2-8084-50AD1ED2D8E1}" destId="{6883F618-AA68-4BA1-90A2-49DDAF4912CC}" srcOrd="0" destOrd="0" presId="urn:microsoft.com/office/officeart/2008/layout/TitledPictureBlocks"/>
    <dgm:cxn modelId="{8A462359-9A23-4807-8DF4-002B7328E4CD}" type="presParOf" srcId="{CBFFAF86-FABB-40E2-8084-50AD1ED2D8E1}" destId="{066F9102-4D39-4F72-AEBD-2DA9900DCF1E}" srcOrd="1" destOrd="0" presId="urn:microsoft.com/office/officeart/2008/layout/TitledPictureBlocks"/>
    <dgm:cxn modelId="{2F08D3D0-8294-4674-BE2A-5687E47071DA}" type="presParOf" srcId="{CBFFAF86-FABB-40E2-8084-50AD1ED2D8E1}" destId="{69B6946B-F063-484E-AEA1-3493FEAF7765}" srcOrd="2" destOrd="0" presId="urn:microsoft.com/office/officeart/2008/layout/TitledPictureBlocks"/>
    <dgm:cxn modelId="{C59A9F64-5240-4D8B-8E0D-CBD2A215ED3B}" type="presParOf" srcId="{92C8AAD5-A1D8-46F5-8E17-FC2CA639AF75}" destId="{80EE0959-B269-4DA1-9960-088505EE6077}" srcOrd="5" destOrd="0" presId="urn:microsoft.com/office/officeart/2008/layout/TitledPictureBlocks"/>
    <dgm:cxn modelId="{89E731FC-312F-4940-A8D4-A13F5F04DD64}" type="presParOf" srcId="{92C8AAD5-A1D8-46F5-8E17-FC2CA639AF75}" destId="{866CE67B-3ED6-43DC-8515-61DD7B5D6943}" srcOrd="6" destOrd="0" presId="urn:microsoft.com/office/officeart/2008/layout/TitledPictureBlocks"/>
    <dgm:cxn modelId="{5211E3ED-AB20-4B5D-B7E5-7DEAE917EBCF}" type="presParOf" srcId="{866CE67B-3ED6-43DC-8515-61DD7B5D6943}" destId="{D977BD2F-BF17-420B-A897-0E42F0960667}" srcOrd="0" destOrd="0" presId="urn:microsoft.com/office/officeart/2008/layout/TitledPictureBlocks"/>
    <dgm:cxn modelId="{6F1737F1-4383-4731-88F7-1356654FA0C1}" type="presParOf" srcId="{866CE67B-3ED6-43DC-8515-61DD7B5D6943}" destId="{3FB227F9-FC28-487B-BA85-C0334820ADA9}" srcOrd="1" destOrd="0" presId="urn:microsoft.com/office/officeart/2008/layout/TitledPictureBlocks"/>
    <dgm:cxn modelId="{FCA73862-7F6D-4548-9783-0C8B545ECEAD}" type="presParOf" srcId="{866CE67B-3ED6-43DC-8515-61DD7B5D6943}" destId="{9A1FF097-CB48-49AE-86D0-2AC226BE49D7}"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custT="1"/>
      <dgm:spPr/>
      <dgm:t>
        <a:bodyPr/>
        <a:lstStyle/>
        <a:p>
          <a:pPr algn="l"/>
          <a:r>
            <a:rPr lang="en-GB" sz="6000" b="1" dirty="0" smtClean="0">
              <a:solidFill>
                <a:srgbClr val="2D5EC1"/>
              </a:solidFill>
            </a:rPr>
            <a:t>D</a:t>
          </a:r>
          <a:r>
            <a:rPr lang="en-GB" sz="2400" dirty="0" smtClean="0">
              <a:solidFill>
                <a:srgbClr val="2D5EC1"/>
              </a:solidFill>
            </a:rPr>
            <a:t>ependable</a:t>
          </a:r>
          <a:endParaRPr lang="en-GB" sz="2400" b="1"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custT="1"/>
      <dgm:spPr/>
      <dgm:t>
        <a:bodyPr/>
        <a:lstStyle/>
        <a:p>
          <a:pPr algn="l"/>
          <a:r>
            <a:rPr lang="en-US" sz="6000" b="1" dirty="0" smtClean="0">
              <a:solidFill>
                <a:srgbClr val="2D5EC1"/>
              </a:solidFill>
            </a:rPr>
            <a:t>O</a:t>
          </a:r>
          <a:r>
            <a:rPr lang="en-US" sz="2400" b="0" dirty="0" smtClean="0">
              <a:solidFill>
                <a:srgbClr val="2D5EC1"/>
              </a:solidFill>
            </a:rPr>
            <a:t>pen</a:t>
          </a:r>
          <a:endParaRPr lang="en-GB" sz="2400"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6FEAD2D2-718A-4F2D-A2CE-9DC1CCA5B5F0}">
      <dgm:prSet phldrT="[Text]" custT="1"/>
      <dgm:spPr/>
      <dgm:t>
        <a:bodyPr/>
        <a:lstStyle/>
        <a:p>
          <a:pPr algn="l"/>
          <a:r>
            <a:rPr lang="en-GB" sz="6000" b="1" dirty="0" smtClean="0">
              <a:solidFill>
                <a:srgbClr val="2D5EC1"/>
              </a:solidFill>
            </a:rPr>
            <a:t>G</a:t>
          </a:r>
          <a:r>
            <a:rPr lang="en-GB" sz="2400" dirty="0" smtClean="0">
              <a:solidFill>
                <a:srgbClr val="2D5EC1"/>
              </a:solidFill>
            </a:rPr>
            <a:t>raceful*</a:t>
          </a:r>
          <a:endParaRPr lang="en-GB" sz="2400" baseline="30000" dirty="0">
            <a:solidFill>
              <a:srgbClr val="2D5EC1"/>
            </a:solidFill>
          </a:endParaRPr>
        </a:p>
      </dgm:t>
    </dgm:pt>
    <dgm:pt modelId="{855AE147-ED87-4199-BD15-2731F0144427}" type="parTrans" cxnId="{DE0D203A-B741-41C6-A198-D6FFCD034E77}">
      <dgm:prSet/>
      <dgm:spPr/>
      <dgm:t>
        <a:bodyPr/>
        <a:lstStyle/>
        <a:p>
          <a:endParaRPr lang="en-GB"/>
        </a:p>
      </dgm:t>
    </dgm:pt>
    <dgm:pt modelId="{DF16BBF5-F7E9-4967-9214-BD62E20FBFF9}" type="sibTrans" cxnId="{DE0D203A-B741-41C6-A198-D6FFCD034E77}">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6E4C3CBD-B2D7-4E02-BD40-91D7B4E93496}" type="pres">
      <dgm:prSet presAssocID="{EA1857AE-A04D-4E62-A7E9-7A06B7500D8F}" presName="txShp" presStyleLbl="node1" presStyleIdx="0" presStyleCnt="3"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CBE49E4-9CE0-4E11-80EF-0AE3744AB57B}" type="pres">
      <dgm:prSet presAssocID="{718650A0-08A1-4784-991E-01A720EDBEA6}" presName="txShp" presStyleLbl="node1" presStyleIdx="1" presStyleCnt="3">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0DFDED41-6A4D-4C97-9601-47B2EA7AF353}" type="pres">
      <dgm:prSet presAssocID="{6FEAD2D2-718A-4F2D-A2CE-9DC1CCA5B5F0}" presName="composite" presStyleCnt="0"/>
      <dgm:spPr/>
    </dgm:pt>
    <dgm:pt modelId="{54EA6E55-C7C5-4C9D-895F-4D982B879D20}" type="pres">
      <dgm:prSet presAssocID="{6FEAD2D2-718A-4F2D-A2CE-9DC1CCA5B5F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74A2C77-4DB0-48DA-AD91-4851CC4AB85E}" type="pres">
      <dgm:prSet presAssocID="{6FEAD2D2-718A-4F2D-A2CE-9DC1CCA5B5F0}" presName="txShp" presStyleLbl="node1" presStyleIdx="2" presStyleCnt="3">
        <dgm:presLayoutVars>
          <dgm:bulletEnabled val="1"/>
        </dgm:presLayoutVars>
      </dgm:prSet>
      <dgm:spPr/>
      <dgm:t>
        <a:bodyPr/>
        <a:lstStyle/>
        <a:p>
          <a:endParaRPr lang="en-GB"/>
        </a:p>
      </dgm:t>
    </dgm:pt>
  </dgm:ptLst>
  <dgm:cxnLst>
    <dgm:cxn modelId="{C6A7D3AB-4733-4971-9E27-0ED7B4155771}" srcId="{8C95E33C-41B7-4FA7-8E69-C233A0295B1F}" destId="{EA1857AE-A04D-4E62-A7E9-7A06B7500D8F}" srcOrd="0" destOrd="0" parTransId="{344ECE0D-E956-4B07-A40B-914826CD1C43}" sibTransId="{B606B45D-D61C-45AE-BE23-A5339BC0FA91}"/>
    <dgm:cxn modelId="{16F8FAD8-CF79-40DB-9D9D-4DE3F145BF12}" type="presOf" srcId="{718650A0-08A1-4784-991E-01A720EDBEA6}" destId="{3CBE49E4-9CE0-4E11-80EF-0AE3744AB57B}" srcOrd="0" destOrd="0" presId="urn:microsoft.com/office/officeart/2005/8/layout/vList3"/>
    <dgm:cxn modelId="{59399BC8-F587-401A-90C2-C53D82E005ED}" type="presOf" srcId="{6FEAD2D2-718A-4F2D-A2CE-9DC1CCA5B5F0}" destId="{C74A2C77-4DB0-48DA-AD91-4851CC4AB85E}" srcOrd="0" destOrd="0" presId="urn:microsoft.com/office/officeart/2005/8/layout/vList3"/>
    <dgm:cxn modelId="{65C53A5E-208C-4920-802D-7FF4621D6702}" srcId="{8C95E33C-41B7-4FA7-8E69-C233A0295B1F}" destId="{718650A0-08A1-4784-991E-01A720EDBEA6}" srcOrd="1" destOrd="0" parTransId="{269D735D-E461-4F22-AC1A-7B25F0A50A8B}" sibTransId="{31857D6E-940F-4790-839B-D186424FC4D2}"/>
    <dgm:cxn modelId="{DE0D203A-B741-41C6-A198-D6FFCD034E77}" srcId="{8C95E33C-41B7-4FA7-8E69-C233A0295B1F}" destId="{6FEAD2D2-718A-4F2D-A2CE-9DC1CCA5B5F0}" srcOrd="2" destOrd="0" parTransId="{855AE147-ED87-4199-BD15-2731F0144427}" sibTransId="{DF16BBF5-F7E9-4967-9214-BD62E20FBFF9}"/>
    <dgm:cxn modelId="{46A2966C-FA59-4ABD-97D6-62DD831B3D0F}" type="presOf" srcId="{EA1857AE-A04D-4E62-A7E9-7A06B7500D8F}" destId="{6E4C3CBD-B2D7-4E02-BD40-91D7B4E93496}" srcOrd="0" destOrd="0" presId="urn:microsoft.com/office/officeart/2005/8/layout/vList3"/>
    <dgm:cxn modelId="{DA7C3534-4D2D-4BF4-9090-EF10B7174A4E}" type="presOf" srcId="{8C95E33C-41B7-4FA7-8E69-C233A0295B1F}" destId="{E5990AE7-A3E9-4DAA-933D-536EC2B04A93}" srcOrd="0" destOrd="0" presId="urn:microsoft.com/office/officeart/2005/8/layout/vList3"/>
    <dgm:cxn modelId="{AE43698E-0352-42D6-B338-43288B3FBA84}" type="presParOf" srcId="{E5990AE7-A3E9-4DAA-933D-536EC2B04A93}" destId="{B6C7A718-59DB-44D7-9F03-1A6DF9D6AE9F}" srcOrd="0" destOrd="0" presId="urn:microsoft.com/office/officeart/2005/8/layout/vList3"/>
    <dgm:cxn modelId="{EF0E4089-4455-4638-9C0A-16F2D8AC845B}" type="presParOf" srcId="{B6C7A718-59DB-44D7-9F03-1A6DF9D6AE9F}" destId="{AB7DA7BF-DF98-42D8-9448-FDDE315D237C}" srcOrd="0" destOrd="0" presId="urn:microsoft.com/office/officeart/2005/8/layout/vList3"/>
    <dgm:cxn modelId="{ABB52CC2-2E06-4D47-89B7-8D46D4BEF2E9}" type="presParOf" srcId="{B6C7A718-59DB-44D7-9F03-1A6DF9D6AE9F}" destId="{6E4C3CBD-B2D7-4E02-BD40-91D7B4E93496}" srcOrd="1" destOrd="0" presId="urn:microsoft.com/office/officeart/2005/8/layout/vList3"/>
    <dgm:cxn modelId="{FC8A4A1D-F051-42E4-AA82-C25B5B8DEF03}" type="presParOf" srcId="{E5990AE7-A3E9-4DAA-933D-536EC2B04A93}" destId="{1EE09AE9-9E70-4E21-B8F6-00CFBB742283}" srcOrd="1" destOrd="0" presId="urn:microsoft.com/office/officeart/2005/8/layout/vList3"/>
    <dgm:cxn modelId="{5F570D3D-0972-4B98-8AE5-93046CEC1D1C}" type="presParOf" srcId="{E5990AE7-A3E9-4DAA-933D-536EC2B04A93}" destId="{E5738936-20D4-495C-8151-108F47B93EFD}" srcOrd="2" destOrd="0" presId="urn:microsoft.com/office/officeart/2005/8/layout/vList3"/>
    <dgm:cxn modelId="{B3FBA144-82CC-4EE3-A3D5-99BE50AE9C72}" type="presParOf" srcId="{E5738936-20D4-495C-8151-108F47B93EFD}" destId="{A1E26E91-DE5C-4E89-A6A2-DD6CE80346D9}" srcOrd="0" destOrd="0" presId="urn:microsoft.com/office/officeart/2005/8/layout/vList3"/>
    <dgm:cxn modelId="{706BC9F1-654B-420C-AF65-7CEA3A73C6CA}" type="presParOf" srcId="{E5738936-20D4-495C-8151-108F47B93EFD}" destId="{3CBE49E4-9CE0-4E11-80EF-0AE3744AB57B}" srcOrd="1" destOrd="0" presId="urn:microsoft.com/office/officeart/2005/8/layout/vList3"/>
    <dgm:cxn modelId="{D01B3BD4-39D8-4186-B231-CB3D55CA69A5}" type="presParOf" srcId="{E5990AE7-A3E9-4DAA-933D-536EC2B04A93}" destId="{02DA4D6E-ED1A-4D0A-A8D4-CC620C4FD024}" srcOrd="3" destOrd="0" presId="urn:microsoft.com/office/officeart/2005/8/layout/vList3"/>
    <dgm:cxn modelId="{A5FCF4EE-B279-4522-8A33-17C45005C74E}" type="presParOf" srcId="{E5990AE7-A3E9-4DAA-933D-536EC2B04A93}" destId="{0DFDED41-6A4D-4C97-9601-47B2EA7AF353}" srcOrd="4" destOrd="0" presId="urn:microsoft.com/office/officeart/2005/8/layout/vList3"/>
    <dgm:cxn modelId="{0D73501C-1FA4-40DB-864E-050628B225C0}" type="presParOf" srcId="{0DFDED41-6A4D-4C97-9601-47B2EA7AF353}" destId="{54EA6E55-C7C5-4C9D-895F-4D982B879D20}" srcOrd="0" destOrd="0" presId="urn:microsoft.com/office/officeart/2005/8/layout/vList3"/>
    <dgm:cxn modelId="{0A0E2E55-E2CA-4D1A-BD6F-72061D3C14FF}" type="presParOf" srcId="{0DFDED41-6A4D-4C97-9601-47B2EA7AF353}" destId="{C74A2C77-4DB0-48DA-AD91-4851CC4AB85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dgm:spPr/>
      <dgm:t>
        <a:bodyPr/>
        <a:lstStyle/>
        <a:p>
          <a:r>
            <a:rPr lang="en-US" b="0" dirty="0" smtClean="0">
              <a:solidFill>
                <a:srgbClr val="2D5EC1"/>
              </a:solidFill>
            </a:rPr>
            <a:t>"More (better) with less"</a:t>
          </a:r>
          <a:endParaRPr lang="en-GB" b="0"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dgm:spPr/>
      <dgm:t>
        <a:bodyPr/>
        <a:lstStyle/>
        <a:p>
          <a:r>
            <a:rPr lang="en-GB" b="0" noProof="0" dirty="0" smtClean="0">
              <a:solidFill>
                <a:srgbClr val="2D5EC1"/>
              </a:solidFill>
            </a:rPr>
            <a:t>Stronger</a:t>
          </a:r>
          <a:r>
            <a:rPr lang="en-GB" noProof="0" dirty="0" smtClean="0"/>
            <a:t> </a:t>
          </a:r>
          <a:r>
            <a:rPr lang="en-GB" b="0" noProof="0" dirty="0" smtClean="0">
              <a:solidFill>
                <a:srgbClr val="2D5EC1"/>
              </a:solidFill>
            </a:rPr>
            <a:t>recourse to outsourcing</a:t>
          </a:r>
          <a:endParaRPr lang="en-GB" b="0" noProof="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F963813E-B75D-4772-94DA-904C55B798D3}">
      <dgm:prSet phldrT="[Text]"/>
      <dgm:spPr/>
      <dgm:t>
        <a:bodyPr/>
        <a:lstStyle/>
        <a:p>
          <a:r>
            <a:rPr lang="en-GB" b="0" dirty="0" smtClean="0">
              <a:solidFill>
                <a:srgbClr val="2D5EC1"/>
              </a:solidFill>
            </a:rPr>
            <a:t>Ongoing or planned developments of corporate tools for document management and authoring</a:t>
          </a:r>
          <a:endParaRPr lang="en-GB" b="0"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5D0429DC-FA42-4510-BB03-7A88DA423E92}">
      <dgm:prSet/>
      <dgm:spPr/>
      <dgm:t>
        <a:bodyPr/>
        <a:lstStyle/>
        <a:p>
          <a:r>
            <a:rPr lang="en-GB" b="0" noProof="0" dirty="0" smtClean="0">
              <a:solidFill>
                <a:srgbClr val="2D5EC1"/>
              </a:solidFill>
            </a:rPr>
            <a:t>Shift from documents to content</a:t>
          </a:r>
          <a:endParaRPr lang="en-GB" b="0" noProof="0" dirty="0">
            <a:solidFill>
              <a:srgbClr val="2D5EC1"/>
            </a:solidFill>
          </a:endParaRPr>
        </a:p>
      </dgm:t>
    </dgm:pt>
    <dgm:pt modelId="{601117FA-DC2A-4739-97EB-885A3450FC64}" type="parTrans" cxnId="{0FC998E8-BC71-4B64-989B-F5574C94F3D7}">
      <dgm:prSet/>
      <dgm:spPr/>
      <dgm:t>
        <a:bodyPr/>
        <a:lstStyle/>
        <a:p>
          <a:endParaRPr lang="en-GB"/>
        </a:p>
      </dgm:t>
    </dgm:pt>
    <dgm:pt modelId="{B7D6DF7E-EE21-432F-A314-919D476B2959}" type="sibTrans" cxnId="{0FC998E8-BC71-4B64-989B-F5574C94F3D7}">
      <dgm:prSet/>
      <dgm:spPr/>
      <dgm:t>
        <a:bodyPr/>
        <a:lstStyle/>
        <a:p>
          <a:endParaRPr lang="en-GB"/>
        </a:p>
      </dgm:t>
    </dgm:pt>
    <dgm:pt modelId="{E946EA05-019B-4F82-962B-A92DED49EA7E}">
      <dgm:prSet phldrT="[Text]"/>
      <dgm:spPr/>
      <dgm:t>
        <a:bodyPr/>
        <a:lstStyle/>
        <a:p>
          <a:r>
            <a:rPr lang="en-US" b="0" noProof="0" dirty="0" smtClean="0">
              <a:solidFill>
                <a:srgbClr val="2D5EC1"/>
              </a:solidFill>
            </a:rPr>
            <a:t>More complexity, new formats, new ways of working</a:t>
          </a:r>
          <a:endParaRPr lang="en-GB" b="0" noProof="0" dirty="0">
            <a:solidFill>
              <a:srgbClr val="2D5EC1"/>
            </a:solidFill>
          </a:endParaRPr>
        </a:p>
      </dgm:t>
    </dgm:pt>
    <dgm:pt modelId="{4555A950-AC95-4C32-BF96-49A3329BA6EC}" type="parTrans" cxnId="{9E32039E-D5DF-4B80-AA93-C3788CAA6861}">
      <dgm:prSet/>
      <dgm:spPr/>
      <dgm:t>
        <a:bodyPr/>
        <a:lstStyle/>
        <a:p>
          <a:endParaRPr lang="en-GB"/>
        </a:p>
      </dgm:t>
    </dgm:pt>
    <dgm:pt modelId="{1D19E9FB-42DE-414B-9D89-53A4DF1827AB}" type="sibTrans" cxnId="{9E32039E-D5DF-4B80-AA93-C3788CAA6861}">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6E4C3CBD-B2D7-4E02-BD40-91D7B4E93496}" type="pres">
      <dgm:prSet presAssocID="{EA1857AE-A04D-4E62-A7E9-7A06B7500D8F}" presName="txShp" presStyleLbl="node1" presStyleIdx="0" presStyleCnt="5"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1C679BE0-6830-46A4-A662-27B0F84788DF}" type="pres">
      <dgm:prSet presAssocID="{E946EA05-019B-4F82-962B-A92DED49EA7E}" presName="composite" presStyleCnt="0"/>
      <dgm:spPr/>
    </dgm:pt>
    <dgm:pt modelId="{0EF8484D-DC26-4AE5-828D-0AE34F4C9FAC}" type="pres">
      <dgm:prSet presAssocID="{E946EA05-019B-4F82-962B-A92DED49EA7E}"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dgm:spPr>
    </dgm:pt>
    <dgm:pt modelId="{B7E035FC-6901-4990-969D-1E27F3226D96}" type="pres">
      <dgm:prSet presAssocID="{E946EA05-019B-4F82-962B-A92DED49EA7E}" presName="txShp" presStyleLbl="node1" presStyleIdx="1" presStyleCnt="5">
        <dgm:presLayoutVars>
          <dgm:bulletEnabled val="1"/>
        </dgm:presLayoutVars>
      </dgm:prSet>
      <dgm:spPr/>
      <dgm:t>
        <a:bodyPr/>
        <a:lstStyle/>
        <a:p>
          <a:endParaRPr lang="en-GB"/>
        </a:p>
      </dgm:t>
    </dgm:pt>
    <dgm:pt modelId="{3D06F694-741E-451F-A4A0-6BB754E911C6}" type="pres">
      <dgm:prSet presAssocID="{1D19E9FB-42DE-414B-9D89-53A4DF1827AB}"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3CBE49E4-9CE0-4E11-80EF-0AE3744AB57B}" type="pres">
      <dgm:prSet presAssocID="{718650A0-08A1-4784-991E-01A720EDBEA6}" presName="txShp" presStyleLbl="node1" presStyleIdx="2" presStyleCnt="5" custLinFactNeighborX="-360" custLinFactNeighborY="-642">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13CD227-C217-47F9-BCA0-978CB9F9530C}" type="pres">
      <dgm:prSet presAssocID="{F963813E-B75D-4772-94DA-904C55B798D3}" presName="txShp" presStyleLbl="node1" presStyleIdx="3" presStyleCnt="5">
        <dgm:presLayoutVars>
          <dgm:bulletEnabled val="1"/>
        </dgm:presLayoutVars>
      </dgm:prSet>
      <dgm:spPr/>
      <dgm:t>
        <a:bodyPr/>
        <a:lstStyle/>
        <a:p>
          <a:endParaRPr lang="en-GB"/>
        </a:p>
      </dgm:t>
    </dgm:pt>
    <dgm:pt modelId="{951ED59A-4B4A-4515-A4F2-4D5F56D35C80}" type="pres">
      <dgm:prSet presAssocID="{F051F3E5-E30A-46E5-B8C4-ECB6034EFD83}" presName="spacing" presStyleCnt="0"/>
      <dgm:spPr/>
    </dgm:pt>
    <dgm:pt modelId="{FB1E4B2A-EFF5-4905-86EF-E9E080E59C7E}" type="pres">
      <dgm:prSet presAssocID="{5D0429DC-FA42-4510-BB03-7A88DA423E92}" presName="composite" presStyleCnt="0"/>
      <dgm:spPr/>
    </dgm:pt>
    <dgm:pt modelId="{70868792-4620-45A1-B75E-ADB0343F2FD2}" type="pres">
      <dgm:prSet presAssocID="{5D0429DC-FA42-4510-BB03-7A88DA423E92}"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dgm:spPr>
    </dgm:pt>
    <dgm:pt modelId="{75518D43-6D6F-4353-A0C0-4EE9F1DC1B45}" type="pres">
      <dgm:prSet presAssocID="{5D0429DC-FA42-4510-BB03-7A88DA423E92}" presName="txShp" presStyleLbl="node1" presStyleIdx="4" presStyleCnt="5">
        <dgm:presLayoutVars>
          <dgm:bulletEnabled val="1"/>
        </dgm:presLayoutVars>
      </dgm:prSet>
      <dgm:spPr/>
      <dgm:t>
        <a:bodyPr/>
        <a:lstStyle/>
        <a:p>
          <a:endParaRPr lang="en-GB"/>
        </a:p>
      </dgm:t>
    </dgm:pt>
  </dgm:ptLst>
  <dgm:cxnLst>
    <dgm:cxn modelId="{65C53A5E-208C-4920-802D-7FF4621D6702}" srcId="{8C95E33C-41B7-4FA7-8E69-C233A0295B1F}" destId="{718650A0-08A1-4784-991E-01A720EDBEA6}" srcOrd="2" destOrd="0" parTransId="{269D735D-E461-4F22-AC1A-7B25F0A50A8B}" sibTransId="{31857D6E-940F-4790-839B-D186424FC4D2}"/>
    <dgm:cxn modelId="{E3860A13-7DC7-462C-BDD9-F115E8F9D53D}" type="presOf" srcId="{8C95E33C-41B7-4FA7-8E69-C233A0295B1F}" destId="{E5990AE7-A3E9-4DAA-933D-536EC2B04A93}" srcOrd="0" destOrd="0" presId="urn:microsoft.com/office/officeart/2005/8/layout/vList3"/>
    <dgm:cxn modelId="{0FC998E8-BC71-4B64-989B-F5574C94F3D7}" srcId="{8C95E33C-41B7-4FA7-8E69-C233A0295B1F}" destId="{5D0429DC-FA42-4510-BB03-7A88DA423E92}" srcOrd="4" destOrd="0" parTransId="{601117FA-DC2A-4739-97EB-885A3450FC64}" sibTransId="{B7D6DF7E-EE21-432F-A314-919D476B2959}"/>
    <dgm:cxn modelId="{BB17D11E-1EEC-49DE-BC81-B20D699EFABD}" type="presOf" srcId="{F963813E-B75D-4772-94DA-904C55B798D3}" destId="{913CD227-C217-47F9-BCA0-978CB9F9530C}" srcOrd="0" destOrd="0" presId="urn:microsoft.com/office/officeart/2005/8/layout/vList3"/>
    <dgm:cxn modelId="{9EF64FC6-E166-483D-A278-676E7DD9F510}" type="presOf" srcId="{718650A0-08A1-4784-991E-01A720EDBEA6}" destId="{3CBE49E4-9CE0-4E11-80EF-0AE3744AB57B}" srcOrd="0" destOrd="0" presId="urn:microsoft.com/office/officeart/2005/8/layout/vList3"/>
    <dgm:cxn modelId="{0523AE3A-DBD2-474C-8290-277471F74A98}" type="presOf" srcId="{5D0429DC-FA42-4510-BB03-7A88DA423E92}" destId="{75518D43-6D6F-4353-A0C0-4EE9F1DC1B45}" srcOrd="0" destOrd="0" presId="urn:microsoft.com/office/officeart/2005/8/layout/vList3"/>
    <dgm:cxn modelId="{F46784F2-E9C7-4FA0-9B0E-E685A26C6402}" srcId="{8C95E33C-41B7-4FA7-8E69-C233A0295B1F}" destId="{F963813E-B75D-4772-94DA-904C55B798D3}" srcOrd="3" destOrd="0" parTransId="{A880C32C-8F89-4189-945E-2EAF488D6813}" sibTransId="{F051F3E5-E30A-46E5-B8C4-ECB6034EFD83}"/>
    <dgm:cxn modelId="{2C972BFB-0015-4ABB-9F49-3F10BE86102F}" type="presOf" srcId="{EA1857AE-A04D-4E62-A7E9-7A06B7500D8F}" destId="{6E4C3CBD-B2D7-4E02-BD40-91D7B4E93496}" srcOrd="0" destOrd="0" presId="urn:microsoft.com/office/officeart/2005/8/layout/vList3"/>
    <dgm:cxn modelId="{CF3D4EB4-BB58-44E7-B21A-6043493BB3DD}" type="presOf" srcId="{E946EA05-019B-4F82-962B-A92DED49EA7E}" destId="{B7E035FC-6901-4990-969D-1E27F3226D96}" srcOrd="0" destOrd="0" presId="urn:microsoft.com/office/officeart/2005/8/layout/vList3"/>
    <dgm:cxn modelId="{9E32039E-D5DF-4B80-AA93-C3788CAA6861}" srcId="{8C95E33C-41B7-4FA7-8E69-C233A0295B1F}" destId="{E946EA05-019B-4F82-962B-A92DED49EA7E}" srcOrd="1" destOrd="0" parTransId="{4555A950-AC95-4C32-BF96-49A3329BA6EC}" sibTransId="{1D19E9FB-42DE-414B-9D89-53A4DF1827AB}"/>
    <dgm:cxn modelId="{C6A7D3AB-4733-4971-9E27-0ED7B4155771}" srcId="{8C95E33C-41B7-4FA7-8E69-C233A0295B1F}" destId="{EA1857AE-A04D-4E62-A7E9-7A06B7500D8F}" srcOrd="0" destOrd="0" parTransId="{344ECE0D-E956-4B07-A40B-914826CD1C43}" sibTransId="{B606B45D-D61C-45AE-BE23-A5339BC0FA91}"/>
    <dgm:cxn modelId="{D2D5A600-092B-4C9C-8CCC-FED7916C4993}" type="presParOf" srcId="{E5990AE7-A3E9-4DAA-933D-536EC2B04A93}" destId="{B6C7A718-59DB-44D7-9F03-1A6DF9D6AE9F}" srcOrd="0" destOrd="0" presId="urn:microsoft.com/office/officeart/2005/8/layout/vList3"/>
    <dgm:cxn modelId="{CF09DEB9-53FA-4C03-B506-1DD3193191AF}" type="presParOf" srcId="{B6C7A718-59DB-44D7-9F03-1A6DF9D6AE9F}" destId="{AB7DA7BF-DF98-42D8-9448-FDDE315D237C}" srcOrd="0" destOrd="0" presId="urn:microsoft.com/office/officeart/2005/8/layout/vList3"/>
    <dgm:cxn modelId="{10776332-9A69-4D23-BFFF-C507FCE42C3C}" type="presParOf" srcId="{B6C7A718-59DB-44D7-9F03-1A6DF9D6AE9F}" destId="{6E4C3CBD-B2D7-4E02-BD40-91D7B4E93496}" srcOrd="1" destOrd="0" presId="urn:microsoft.com/office/officeart/2005/8/layout/vList3"/>
    <dgm:cxn modelId="{EA812E23-67EB-4B28-B64D-506DA7FEFF5B}" type="presParOf" srcId="{E5990AE7-A3E9-4DAA-933D-536EC2B04A93}" destId="{1EE09AE9-9E70-4E21-B8F6-00CFBB742283}" srcOrd="1" destOrd="0" presId="urn:microsoft.com/office/officeart/2005/8/layout/vList3"/>
    <dgm:cxn modelId="{F6CCA29E-F420-4AD8-8AC2-C113871B2C0D}" type="presParOf" srcId="{E5990AE7-A3E9-4DAA-933D-536EC2B04A93}" destId="{1C679BE0-6830-46A4-A662-27B0F84788DF}" srcOrd="2" destOrd="0" presId="urn:microsoft.com/office/officeart/2005/8/layout/vList3"/>
    <dgm:cxn modelId="{39F92126-684E-4572-B461-3210DBA17129}" type="presParOf" srcId="{1C679BE0-6830-46A4-A662-27B0F84788DF}" destId="{0EF8484D-DC26-4AE5-828D-0AE34F4C9FAC}" srcOrd="0" destOrd="0" presId="urn:microsoft.com/office/officeart/2005/8/layout/vList3"/>
    <dgm:cxn modelId="{36D3E193-1FD2-4AFA-A936-679623167376}" type="presParOf" srcId="{1C679BE0-6830-46A4-A662-27B0F84788DF}" destId="{B7E035FC-6901-4990-969D-1E27F3226D96}" srcOrd="1" destOrd="0" presId="urn:microsoft.com/office/officeart/2005/8/layout/vList3"/>
    <dgm:cxn modelId="{ECFCABD7-B4FE-478E-9A70-75E608CBF395}" type="presParOf" srcId="{E5990AE7-A3E9-4DAA-933D-536EC2B04A93}" destId="{3D06F694-741E-451F-A4A0-6BB754E911C6}" srcOrd="3" destOrd="0" presId="urn:microsoft.com/office/officeart/2005/8/layout/vList3"/>
    <dgm:cxn modelId="{D67CA811-9291-45DF-90B5-D46CBD7CFBE9}" type="presParOf" srcId="{E5990AE7-A3E9-4DAA-933D-536EC2B04A93}" destId="{E5738936-20D4-495C-8151-108F47B93EFD}" srcOrd="4" destOrd="0" presId="urn:microsoft.com/office/officeart/2005/8/layout/vList3"/>
    <dgm:cxn modelId="{AAD73BCE-BCA4-429B-8C82-71B544F120B3}" type="presParOf" srcId="{E5738936-20D4-495C-8151-108F47B93EFD}" destId="{A1E26E91-DE5C-4E89-A6A2-DD6CE80346D9}" srcOrd="0" destOrd="0" presId="urn:microsoft.com/office/officeart/2005/8/layout/vList3"/>
    <dgm:cxn modelId="{059291C2-3184-47DE-B3FF-10E84D662557}" type="presParOf" srcId="{E5738936-20D4-495C-8151-108F47B93EFD}" destId="{3CBE49E4-9CE0-4E11-80EF-0AE3744AB57B}" srcOrd="1" destOrd="0" presId="urn:microsoft.com/office/officeart/2005/8/layout/vList3"/>
    <dgm:cxn modelId="{6FC5199E-8AD7-4EC9-9057-602ECC53288A}" type="presParOf" srcId="{E5990AE7-A3E9-4DAA-933D-536EC2B04A93}" destId="{02DA4D6E-ED1A-4D0A-A8D4-CC620C4FD024}" srcOrd="5" destOrd="0" presId="urn:microsoft.com/office/officeart/2005/8/layout/vList3"/>
    <dgm:cxn modelId="{850DCE04-93B8-427E-B4BA-3F5FFA8AB6BA}" type="presParOf" srcId="{E5990AE7-A3E9-4DAA-933D-536EC2B04A93}" destId="{A5FA86D8-B688-4939-A0A8-FC2220C2DCB4}" srcOrd="6" destOrd="0" presId="urn:microsoft.com/office/officeart/2005/8/layout/vList3"/>
    <dgm:cxn modelId="{C2808581-B05C-4825-A2A9-E32FE55FD591}" type="presParOf" srcId="{A5FA86D8-B688-4939-A0A8-FC2220C2DCB4}" destId="{09B66CF2-B90A-4F42-ADF2-46C69F8C0F46}" srcOrd="0" destOrd="0" presId="urn:microsoft.com/office/officeart/2005/8/layout/vList3"/>
    <dgm:cxn modelId="{61DB5F49-D407-4A16-B00C-8E71AE2B5E23}" type="presParOf" srcId="{A5FA86D8-B688-4939-A0A8-FC2220C2DCB4}" destId="{913CD227-C217-47F9-BCA0-978CB9F9530C}" srcOrd="1" destOrd="0" presId="urn:microsoft.com/office/officeart/2005/8/layout/vList3"/>
    <dgm:cxn modelId="{AE2BE479-24CB-4B8C-9648-7CCB97DBEA50}" type="presParOf" srcId="{E5990AE7-A3E9-4DAA-933D-536EC2B04A93}" destId="{951ED59A-4B4A-4515-A4F2-4D5F56D35C80}" srcOrd="7" destOrd="0" presId="urn:microsoft.com/office/officeart/2005/8/layout/vList3"/>
    <dgm:cxn modelId="{6EA5837E-3628-4994-A8D7-423CD7521BA0}" type="presParOf" srcId="{E5990AE7-A3E9-4DAA-933D-536EC2B04A93}" destId="{FB1E4B2A-EFF5-4905-86EF-E9E080E59C7E}" srcOrd="8" destOrd="0" presId="urn:microsoft.com/office/officeart/2005/8/layout/vList3"/>
    <dgm:cxn modelId="{7E6E6526-585E-4C9E-933D-8E9601BDFA2F}" type="presParOf" srcId="{FB1E4B2A-EFF5-4905-86EF-E9E080E59C7E}" destId="{70868792-4620-45A1-B75E-ADB0343F2FD2}" srcOrd="0" destOrd="0" presId="urn:microsoft.com/office/officeart/2005/8/layout/vList3"/>
    <dgm:cxn modelId="{7AD91408-8750-4EFB-83B2-3C23867B6A52}" type="presParOf" srcId="{FB1E4B2A-EFF5-4905-86EF-E9E080E59C7E}" destId="{75518D43-6D6F-4353-A0C0-4EE9F1DC1B4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dgm:spPr/>
      <dgm:t>
        <a:bodyPr/>
        <a:lstStyle/>
        <a:p>
          <a:r>
            <a:rPr lang="en-US" b="0" dirty="0" smtClean="0">
              <a:solidFill>
                <a:srgbClr val="2D5EC1"/>
              </a:solidFill>
            </a:rPr>
            <a:t>Translation memories: suffering from reversed dementia?</a:t>
          </a:r>
          <a:endParaRPr lang="en-GB" b="0"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dgm:spPr/>
      <dgm:t>
        <a:bodyPr/>
        <a:lstStyle/>
        <a:p>
          <a:r>
            <a:rPr lang="en-US" b="0" noProof="0" dirty="0" smtClean="0">
              <a:solidFill>
                <a:srgbClr val="2D5EC1"/>
              </a:solidFill>
            </a:rPr>
            <a:t>Formats: Will standards save the day?</a:t>
          </a:r>
          <a:endParaRPr lang="en-GB" b="0" noProof="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F963813E-B75D-4772-94DA-904C55B798D3}">
      <dgm:prSet phldrT="[Text]"/>
      <dgm:spPr/>
      <dgm:t>
        <a:bodyPr/>
        <a:lstStyle/>
        <a:p>
          <a:r>
            <a:rPr lang="en-GB" b="0" dirty="0" smtClean="0">
              <a:solidFill>
                <a:srgbClr val="2D5EC1"/>
              </a:solidFill>
            </a:rPr>
            <a:t>From lab to production?</a:t>
          </a:r>
          <a:endParaRPr lang="en-GB" b="0"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E946EA05-019B-4F82-962B-A92DED49EA7E}">
      <dgm:prSet phldrT="[Text]"/>
      <dgm:spPr/>
      <dgm:t>
        <a:bodyPr/>
        <a:lstStyle/>
        <a:p>
          <a:r>
            <a:rPr lang="en-US" b="0" noProof="0" dirty="0" smtClean="0">
              <a:solidFill>
                <a:srgbClr val="2D5EC1"/>
              </a:solidFill>
            </a:rPr>
            <a:t>MT: Getting better all the time…but what is the added value?</a:t>
          </a:r>
          <a:endParaRPr lang="en-GB" b="0" noProof="0" dirty="0">
            <a:solidFill>
              <a:srgbClr val="2D5EC1"/>
            </a:solidFill>
          </a:endParaRPr>
        </a:p>
      </dgm:t>
    </dgm:pt>
    <dgm:pt modelId="{4555A950-AC95-4C32-BF96-49A3329BA6EC}" type="parTrans" cxnId="{9E32039E-D5DF-4B80-AA93-C3788CAA6861}">
      <dgm:prSet/>
      <dgm:spPr/>
      <dgm:t>
        <a:bodyPr/>
        <a:lstStyle/>
        <a:p>
          <a:endParaRPr lang="en-GB"/>
        </a:p>
      </dgm:t>
    </dgm:pt>
    <dgm:pt modelId="{1D19E9FB-42DE-414B-9D89-53A4DF1827AB}" type="sibTrans" cxnId="{9E32039E-D5DF-4B80-AA93-C3788CAA6861}">
      <dgm:prSet/>
      <dgm:spPr/>
      <dgm:t>
        <a:bodyPr/>
        <a:lstStyle/>
        <a:p>
          <a:endParaRPr lang="en-GB"/>
        </a:p>
      </dgm:t>
    </dgm:pt>
    <dgm:pt modelId="{5EE1B8BD-5F0B-4D61-88FE-2300FB7C2BA1}">
      <dgm:prSet phldrT="[Text]"/>
      <dgm:spPr/>
      <dgm:t>
        <a:bodyPr/>
        <a:lstStyle/>
        <a:p>
          <a:r>
            <a:rPr lang="en-US" b="0" noProof="0" dirty="0" smtClean="0">
              <a:solidFill>
                <a:srgbClr val="2D5EC1"/>
              </a:solidFill>
            </a:rPr>
            <a:t>Terminology: Not all that's correct is relevant</a:t>
          </a:r>
          <a:endParaRPr lang="en-GB" b="0" noProof="0" dirty="0">
            <a:solidFill>
              <a:srgbClr val="2D5EC1"/>
            </a:solidFill>
          </a:endParaRPr>
        </a:p>
      </dgm:t>
    </dgm:pt>
    <dgm:pt modelId="{B00FFAEE-54D2-48C1-B965-5FF0212BDF48}" type="parTrans" cxnId="{6D5355B9-53A4-45D7-BB08-0946575B73A2}">
      <dgm:prSet/>
      <dgm:spPr/>
      <dgm:t>
        <a:bodyPr/>
        <a:lstStyle/>
        <a:p>
          <a:endParaRPr lang="en-GB"/>
        </a:p>
      </dgm:t>
    </dgm:pt>
    <dgm:pt modelId="{8C626E9A-B7E4-4247-B6CE-514B32190238}" type="sibTrans" cxnId="{6D5355B9-53A4-45D7-BB08-0946575B73A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E4C3CBD-B2D7-4E02-BD40-91D7B4E93496}" type="pres">
      <dgm:prSet presAssocID="{EA1857AE-A04D-4E62-A7E9-7A06B7500D8F}" presName="txShp" presStyleLbl="node1" presStyleIdx="0" presStyleCnt="5"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CBE4616E-C2DD-4AF0-AD71-560B48787CB2}" type="pres">
      <dgm:prSet presAssocID="{5EE1B8BD-5F0B-4D61-88FE-2300FB7C2BA1}" presName="composite" presStyleCnt="0"/>
      <dgm:spPr/>
    </dgm:pt>
    <dgm:pt modelId="{26BA6AF5-1EBF-4702-8FA5-FAFBD5A0D3A4}" type="pres">
      <dgm:prSet presAssocID="{5EE1B8BD-5F0B-4D61-88FE-2300FB7C2BA1}"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DDBB775-7088-48CC-B05B-1F3AA4BE5CC3}" type="pres">
      <dgm:prSet presAssocID="{5EE1B8BD-5F0B-4D61-88FE-2300FB7C2BA1}" presName="txShp" presStyleLbl="node1" presStyleIdx="1" presStyleCnt="5">
        <dgm:presLayoutVars>
          <dgm:bulletEnabled val="1"/>
        </dgm:presLayoutVars>
      </dgm:prSet>
      <dgm:spPr/>
      <dgm:t>
        <a:bodyPr/>
        <a:lstStyle/>
        <a:p>
          <a:endParaRPr lang="en-GB"/>
        </a:p>
      </dgm:t>
    </dgm:pt>
    <dgm:pt modelId="{CF3003C2-E78D-467F-B82D-27BF5A34B35F}" type="pres">
      <dgm:prSet presAssocID="{8C626E9A-B7E4-4247-B6CE-514B32190238}" presName="spacing" presStyleCnt="0"/>
      <dgm:spPr/>
    </dgm:pt>
    <dgm:pt modelId="{1C679BE0-6830-46A4-A662-27B0F84788DF}" type="pres">
      <dgm:prSet presAssocID="{E946EA05-019B-4F82-962B-A92DED49EA7E}" presName="composite" presStyleCnt="0"/>
      <dgm:spPr/>
    </dgm:pt>
    <dgm:pt modelId="{0EF8484D-DC26-4AE5-828D-0AE34F4C9FAC}" type="pres">
      <dgm:prSet presAssocID="{E946EA05-019B-4F82-962B-A92DED49EA7E}"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B7E035FC-6901-4990-969D-1E27F3226D96}" type="pres">
      <dgm:prSet presAssocID="{E946EA05-019B-4F82-962B-A92DED49EA7E}" presName="txShp" presStyleLbl="node1" presStyleIdx="2" presStyleCnt="5">
        <dgm:presLayoutVars>
          <dgm:bulletEnabled val="1"/>
        </dgm:presLayoutVars>
      </dgm:prSet>
      <dgm:spPr/>
      <dgm:t>
        <a:bodyPr/>
        <a:lstStyle/>
        <a:p>
          <a:endParaRPr lang="en-GB"/>
        </a:p>
      </dgm:t>
    </dgm:pt>
    <dgm:pt modelId="{3D06F694-741E-451F-A4A0-6BB754E911C6}" type="pres">
      <dgm:prSet presAssocID="{1D19E9FB-42DE-414B-9D89-53A4DF1827AB}"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pt>
    <dgm:pt modelId="{3CBE49E4-9CE0-4E11-80EF-0AE3744AB57B}" type="pres">
      <dgm:prSet presAssocID="{718650A0-08A1-4784-991E-01A720EDBEA6}" presName="txShp" presStyleLbl="node1" presStyleIdx="3" presStyleCnt="5" custLinFactNeighborX="-360" custLinFactNeighborY="-642">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3000" r="-143000"/>
          </a:stretch>
        </a:blipFill>
      </dgm:spPr>
    </dgm:pt>
    <dgm:pt modelId="{913CD227-C217-47F9-BCA0-978CB9F9530C}" type="pres">
      <dgm:prSet presAssocID="{F963813E-B75D-4772-94DA-904C55B798D3}" presName="txShp" presStyleLbl="node1" presStyleIdx="4" presStyleCnt="5">
        <dgm:presLayoutVars>
          <dgm:bulletEnabled val="1"/>
        </dgm:presLayoutVars>
      </dgm:prSet>
      <dgm:spPr/>
      <dgm:t>
        <a:bodyPr/>
        <a:lstStyle/>
        <a:p>
          <a:endParaRPr lang="en-GB"/>
        </a:p>
      </dgm:t>
    </dgm:pt>
  </dgm:ptLst>
  <dgm:cxnLst>
    <dgm:cxn modelId="{65C53A5E-208C-4920-802D-7FF4621D6702}" srcId="{8C95E33C-41B7-4FA7-8E69-C233A0295B1F}" destId="{718650A0-08A1-4784-991E-01A720EDBEA6}" srcOrd="3" destOrd="0" parTransId="{269D735D-E461-4F22-AC1A-7B25F0A50A8B}" sibTransId="{31857D6E-940F-4790-839B-D186424FC4D2}"/>
    <dgm:cxn modelId="{2547A1AD-4538-4E4C-B684-D57551F4CD42}" type="presOf" srcId="{EA1857AE-A04D-4E62-A7E9-7A06B7500D8F}" destId="{6E4C3CBD-B2D7-4E02-BD40-91D7B4E93496}" srcOrd="0" destOrd="0" presId="urn:microsoft.com/office/officeart/2005/8/layout/vList3"/>
    <dgm:cxn modelId="{C95CCF80-BEAD-4433-8738-025DCA261565}" type="presOf" srcId="{F963813E-B75D-4772-94DA-904C55B798D3}" destId="{913CD227-C217-47F9-BCA0-978CB9F9530C}" srcOrd="0" destOrd="0" presId="urn:microsoft.com/office/officeart/2005/8/layout/vList3"/>
    <dgm:cxn modelId="{D3977387-2ADA-495D-A4CD-02186FE2D730}" type="presOf" srcId="{E946EA05-019B-4F82-962B-A92DED49EA7E}" destId="{B7E035FC-6901-4990-969D-1E27F3226D96}" srcOrd="0" destOrd="0" presId="urn:microsoft.com/office/officeart/2005/8/layout/vList3"/>
    <dgm:cxn modelId="{F46784F2-E9C7-4FA0-9B0E-E685A26C6402}" srcId="{8C95E33C-41B7-4FA7-8E69-C233A0295B1F}" destId="{F963813E-B75D-4772-94DA-904C55B798D3}" srcOrd="4" destOrd="0" parTransId="{A880C32C-8F89-4189-945E-2EAF488D6813}" sibTransId="{F051F3E5-E30A-46E5-B8C4-ECB6034EFD83}"/>
    <dgm:cxn modelId="{B55E19A6-E453-4D0A-952D-5BFC33579A93}" type="presOf" srcId="{8C95E33C-41B7-4FA7-8E69-C233A0295B1F}" destId="{E5990AE7-A3E9-4DAA-933D-536EC2B04A93}" srcOrd="0" destOrd="0" presId="urn:microsoft.com/office/officeart/2005/8/layout/vList3"/>
    <dgm:cxn modelId="{9E32039E-D5DF-4B80-AA93-C3788CAA6861}" srcId="{8C95E33C-41B7-4FA7-8E69-C233A0295B1F}" destId="{E946EA05-019B-4F82-962B-A92DED49EA7E}" srcOrd="2" destOrd="0" parTransId="{4555A950-AC95-4C32-BF96-49A3329BA6EC}" sibTransId="{1D19E9FB-42DE-414B-9D89-53A4DF1827AB}"/>
    <dgm:cxn modelId="{6D5355B9-53A4-45D7-BB08-0946575B73A2}" srcId="{8C95E33C-41B7-4FA7-8E69-C233A0295B1F}" destId="{5EE1B8BD-5F0B-4D61-88FE-2300FB7C2BA1}" srcOrd="1" destOrd="0" parTransId="{B00FFAEE-54D2-48C1-B965-5FF0212BDF48}" sibTransId="{8C626E9A-B7E4-4247-B6CE-514B32190238}"/>
    <dgm:cxn modelId="{C6A7D3AB-4733-4971-9E27-0ED7B4155771}" srcId="{8C95E33C-41B7-4FA7-8E69-C233A0295B1F}" destId="{EA1857AE-A04D-4E62-A7E9-7A06B7500D8F}" srcOrd="0" destOrd="0" parTransId="{344ECE0D-E956-4B07-A40B-914826CD1C43}" sibTransId="{B606B45D-D61C-45AE-BE23-A5339BC0FA91}"/>
    <dgm:cxn modelId="{AD1FFCD5-035D-48EA-B1D1-FC40D7CCE9EA}" type="presOf" srcId="{718650A0-08A1-4784-991E-01A720EDBEA6}" destId="{3CBE49E4-9CE0-4E11-80EF-0AE3744AB57B}" srcOrd="0" destOrd="0" presId="urn:microsoft.com/office/officeart/2005/8/layout/vList3"/>
    <dgm:cxn modelId="{398A0EBC-C49E-4999-B100-6E28C9805654}" type="presOf" srcId="{5EE1B8BD-5F0B-4D61-88FE-2300FB7C2BA1}" destId="{CDDBB775-7088-48CC-B05B-1F3AA4BE5CC3}" srcOrd="0" destOrd="0" presId="urn:microsoft.com/office/officeart/2005/8/layout/vList3"/>
    <dgm:cxn modelId="{03EC189E-B69A-4921-A1EB-EF1E1C9EF9EB}" type="presParOf" srcId="{E5990AE7-A3E9-4DAA-933D-536EC2B04A93}" destId="{B6C7A718-59DB-44D7-9F03-1A6DF9D6AE9F}" srcOrd="0" destOrd="0" presId="urn:microsoft.com/office/officeart/2005/8/layout/vList3"/>
    <dgm:cxn modelId="{3C0FB977-0813-423B-89E3-0BFB5F217A92}" type="presParOf" srcId="{B6C7A718-59DB-44D7-9F03-1A6DF9D6AE9F}" destId="{AB7DA7BF-DF98-42D8-9448-FDDE315D237C}" srcOrd="0" destOrd="0" presId="urn:microsoft.com/office/officeart/2005/8/layout/vList3"/>
    <dgm:cxn modelId="{27947DA3-3D10-437B-BAFA-C85120D1F2F6}" type="presParOf" srcId="{B6C7A718-59DB-44D7-9F03-1A6DF9D6AE9F}" destId="{6E4C3CBD-B2D7-4E02-BD40-91D7B4E93496}" srcOrd="1" destOrd="0" presId="urn:microsoft.com/office/officeart/2005/8/layout/vList3"/>
    <dgm:cxn modelId="{A33B9B56-C9D9-4335-84BB-E17726237020}" type="presParOf" srcId="{E5990AE7-A3E9-4DAA-933D-536EC2B04A93}" destId="{1EE09AE9-9E70-4E21-B8F6-00CFBB742283}" srcOrd="1" destOrd="0" presId="urn:microsoft.com/office/officeart/2005/8/layout/vList3"/>
    <dgm:cxn modelId="{929637E1-E02F-4527-8647-8014D4FE4AFF}" type="presParOf" srcId="{E5990AE7-A3E9-4DAA-933D-536EC2B04A93}" destId="{CBE4616E-C2DD-4AF0-AD71-560B48787CB2}" srcOrd="2" destOrd="0" presId="urn:microsoft.com/office/officeart/2005/8/layout/vList3"/>
    <dgm:cxn modelId="{B4032028-0E39-4A38-B68F-4CA8C88D6092}" type="presParOf" srcId="{CBE4616E-C2DD-4AF0-AD71-560B48787CB2}" destId="{26BA6AF5-1EBF-4702-8FA5-FAFBD5A0D3A4}" srcOrd="0" destOrd="0" presId="urn:microsoft.com/office/officeart/2005/8/layout/vList3"/>
    <dgm:cxn modelId="{B7C99508-7F57-4B87-A123-09A3BD4C8D20}" type="presParOf" srcId="{CBE4616E-C2DD-4AF0-AD71-560B48787CB2}" destId="{CDDBB775-7088-48CC-B05B-1F3AA4BE5CC3}" srcOrd="1" destOrd="0" presId="urn:microsoft.com/office/officeart/2005/8/layout/vList3"/>
    <dgm:cxn modelId="{C27E5881-C797-4FD3-B624-530342772155}" type="presParOf" srcId="{E5990AE7-A3E9-4DAA-933D-536EC2B04A93}" destId="{CF3003C2-E78D-467F-B82D-27BF5A34B35F}" srcOrd="3" destOrd="0" presId="urn:microsoft.com/office/officeart/2005/8/layout/vList3"/>
    <dgm:cxn modelId="{D21FF125-6C92-439E-BE72-8DBC6BF85AE5}" type="presParOf" srcId="{E5990AE7-A3E9-4DAA-933D-536EC2B04A93}" destId="{1C679BE0-6830-46A4-A662-27B0F84788DF}" srcOrd="4" destOrd="0" presId="urn:microsoft.com/office/officeart/2005/8/layout/vList3"/>
    <dgm:cxn modelId="{898C9271-61F9-4948-9696-E16CD30D6F8E}" type="presParOf" srcId="{1C679BE0-6830-46A4-A662-27B0F84788DF}" destId="{0EF8484D-DC26-4AE5-828D-0AE34F4C9FAC}" srcOrd="0" destOrd="0" presId="urn:microsoft.com/office/officeart/2005/8/layout/vList3"/>
    <dgm:cxn modelId="{DAFDAF4B-60EF-4B64-AA14-BB2D36082A58}" type="presParOf" srcId="{1C679BE0-6830-46A4-A662-27B0F84788DF}" destId="{B7E035FC-6901-4990-969D-1E27F3226D96}" srcOrd="1" destOrd="0" presId="urn:microsoft.com/office/officeart/2005/8/layout/vList3"/>
    <dgm:cxn modelId="{E32EBF4F-B80A-449D-9380-DD09FCC5B49C}" type="presParOf" srcId="{E5990AE7-A3E9-4DAA-933D-536EC2B04A93}" destId="{3D06F694-741E-451F-A4A0-6BB754E911C6}" srcOrd="5" destOrd="0" presId="urn:microsoft.com/office/officeart/2005/8/layout/vList3"/>
    <dgm:cxn modelId="{BDEB8F12-AA90-4709-969F-DFF75A3C5C60}" type="presParOf" srcId="{E5990AE7-A3E9-4DAA-933D-536EC2B04A93}" destId="{E5738936-20D4-495C-8151-108F47B93EFD}" srcOrd="6" destOrd="0" presId="urn:microsoft.com/office/officeart/2005/8/layout/vList3"/>
    <dgm:cxn modelId="{4496BFA4-2194-481F-A171-3574C18CFC33}" type="presParOf" srcId="{E5738936-20D4-495C-8151-108F47B93EFD}" destId="{A1E26E91-DE5C-4E89-A6A2-DD6CE80346D9}" srcOrd="0" destOrd="0" presId="urn:microsoft.com/office/officeart/2005/8/layout/vList3"/>
    <dgm:cxn modelId="{9162F9D6-E1BA-4D73-8A09-30DF43A0C663}" type="presParOf" srcId="{E5738936-20D4-495C-8151-108F47B93EFD}" destId="{3CBE49E4-9CE0-4E11-80EF-0AE3744AB57B}" srcOrd="1" destOrd="0" presId="urn:microsoft.com/office/officeart/2005/8/layout/vList3"/>
    <dgm:cxn modelId="{2D2394C2-629A-4BD9-927C-6A1A0F92D49B}" type="presParOf" srcId="{E5990AE7-A3E9-4DAA-933D-536EC2B04A93}" destId="{02DA4D6E-ED1A-4D0A-A8D4-CC620C4FD024}" srcOrd="7" destOrd="0" presId="urn:microsoft.com/office/officeart/2005/8/layout/vList3"/>
    <dgm:cxn modelId="{0B3EC112-C477-4BAF-ABC4-142E78B85E76}" type="presParOf" srcId="{E5990AE7-A3E9-4DAA-933D-536EC2B04A93}" destId="{A5FA86D8-B688-4939-A0A8-FC2220C2DCB4}" srcOrd="8" destOrd="0" presId="urn:microsoft.com/office/officeart/2005/8/layout/vList3"/>
    <dgm:cxn modelId="{3ECB10F2-3609-4483-BA20-D74F8B201F40}" type="presParOf" srcId="{A5FA86D8-B688-4939-A0A8-FC2220C2DCB4}" destId="{09B66CF2-B90A-4F42-ADF2-46C69F8C0F46}" srcOrd="0" destOrd="0" presId="urn:microsoft.com/office/officeart/2005/8/layout/vList3"/>
    <dgm:cxn modelId="{0C155B7A-46D1-4E04-91E0-769B5B414D9E}" type="presParOf" srcId="{A5FA86D8-B688-4939-A0A8-FC2220C2DCB4}" destId="{913CD227-C217-47F9-BCA0-978CB9F9530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dgm:spPr/>
      <dgm:t>
        <a:bodyPr/>
        <a:lstStyle/>
        <a:p>
          <a:r>
            <a:rPr lang="en-US" b="0" dirty="0" smtClean="0">
              <a:solidFill>
                <a:srgbClr val="2D5EC1"/>
              </a:solidFill>
            </a:rPr>
            <a:t>DGT CATE reflection launched in April 2014</a:t>
          </a:r>
          <a:endParaRPr lang="en-GB" b="0"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dgm:spPr/>
      <dgm:t>
        <a:bodyPr/>
        <a:lstStyle/>
        <a:p>
          <a:r>
            <a:rPr lang="en-GB" b="0" dirty="0" smtClean="0">
              <a:solidFill>
                <a:srgbClr val="2D5EC1"/>
              </a:solidFill>
            </a:rPr>
            <a:t>Objectives: ensure continuity, but also prepare a sound and sustainable solution for the long term </a:t>
          </a:r>
          <a:endParaRPr lang="en-GB"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F963813E-B75D-4772-94DA-904C55B798D3}">
      <dgm:prSet phldrT="[Text]"/>
      <dgm:spPr/>
      <dgm:t>
        <a:bodyPr/>
        <a:lstStyle/>
        <a:p>
          <a:r>
            <a:rPr lang="en-US" b="0" dirty="0" smtClean="0">
              <a:solidFill>
                <a:srgbClr val="2D5EC1"/>
              </a:solidFill>
            </a:rPr>
            <a:t>Involve translators in the reflection process</a:t>
          </a:r>
          <a:endParaRPr lang="en-GB" b="0"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A40DF550-3B01-48E4-A5E2-29563F9C1D7D}">
      <dgm:prSet phldrT="[Text]"/>
      <dgm:spPr/>
      <dgm:t>
        <a:bodyPr/>
        <a:lstStyle/>
        <a:p>
          <a:r>
            <a:rPr lang="en-GB" b="0" dirty="0" smtClean="0">
              <a:solidFill>
                <a:srgbClr val="2D5EC1"/>
              </a:solidFill>
            </a:rPr>
            <a:t>Contribute to a vision for DGT's future CAT environment (2020)</a:t>
          </a:r>
          <a:endParaRPr lang="en-GB" dirty="0">
            <a:solidFill>
              <a:srgbClr val="2D5EC1"/>
            </a:solidFill>
          </a:endParaRPr>
        </a:p>
      </dgm:t>
    </dgm:pt>
    <dgm:pt modelId="{6149D340-48F3-4028-9379-931A58B92213}" type="parTrans" cxnId="{D45495EF-A1A6-45AC-8841-0068672EFF57}">
      <dgm:prSet/>
      <dgm:spPr/>
      <dgm:t>
        <a:bodyPr/>
        <a:lstStyle/>
        <a:p>
          <a:endParaRPr lang="en-GB"/>
        </a:p>
      </dgm:t>
    </dgm:pt>
    <dgm:pt modelId="{FAA42EE8-2299-4427-A03E-6E5A8C34E656}" type="sibTrans" cxnId="{D45495EF-A1A6-45AC-8841-0068672EFF57}">
      <dgm:prSet/>
      <dgm:spPr/>
      <dgm:t>
        <a:bodyPr/>
        <a:lstStyle/>
        <a:p>
          <a:endParaRPr lang="en-GB"/>
        </a:p>
      </dgm:t>
    </dgm:pt>
    <dgm:pt modelId="{E82CAE04-39D1-481D-A1BB-6FE457A13D7E}">
      <dgm:prSet phldrT="[Text]"/>
      <dgm:spPr/>
      <dgm:t>
        <a:bodyPr/>
        <a:lstStyle/>
        <a:p>
          <a:r>
            <a:rPr lang="en-US" dirty="0" smtClean="0">
              <a:solidFill>
                <a:srgbClr val="2D5EC1"/>
              </a:solidFill>
            </a:rPr>
            <a:t>Interinstitutional reflection started in 2016 </a:t>
          </a:r>
          <a:endParaRPr lang="en-GB" dirty="0">
            <a:solidFill>
              <a:srgbClr val="2D5EC1"/>
            </a:solidFill>
          </a:endParaRPr>
        </a:p>
      </dgm:t>
    </dgm:pt>
    <dgm:pt modelId="{6A78DAC7-A571-4DE6-AF40-2B9CBAAA40CA}" type="parTrans" cxnId="{39A08446-5D03-4D52-90E4-A5C2C4F67212}">
      <dgm:prSet/>
      <dgm:spPr/>
      <dgm:t>
        <a:bodyPr/>
        <a:lstStyle/>
        <a:p>
          <a:endParaRPr lang="en-GB"/>
        </a:p>
      </dgm:t>
    </dgm:pt>
    <dgm:pt modelId="{6F2FF57A-D98C-4DD9-B896-45826111CE68}" type="sibTrans" cxnId="{39A08446-5D03-4D52-90E4-A5C2C4F6721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6E4C3CBD-B2D7-4E02-BD40-91D7B4E93496}" type="pres">
      <dgm:prSet presAssocID="{EA1857AE-A04D-4E62-A7E9-7A06B7500D8F}" presName="txShp" presStyleLbl="node1" presStyleIdx="0" presStyleCnt="5"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CBE49E4-9CE0-4E11-80EF-0AE3744AB57B}" type="pres">
      <dgm:prSet presAssocID="{718650A0-08A1-4784-991E-01A720EDBEA6}" presName="txShp" presStyleLbl="node1" presStyleIdx="1" presStyleCnt="5">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13CD227-C217-47F9-BCA0-978CB9F9530C}" type="pres">
      <dgm:prSet presAssocID="{F963813E-B75D-4772-94DA-904C55B798D3}" presName="txShp" presStyleLbl="node1" presStyleIdx="2" presStyleCnt="5">
        <dgm:presLayoutVars>
          <dgm:bulletEnabled val="1"/>
        </dgm:presLayoutVars>
      </dgm:prSet>
      <dgm:spPr/>
      <dgm:t>
        <a:bodyPr/>
        <a:lstStyle/>
        <a:p>
          <a:endParaRPr lang="en-GB"/>
        </a:p>
      </dgm:t>
    </dgm:pt>
    <dgm:pt modelId="{951ED59A-4B4A-4515-A4F2-4D5F56D35C80}" type="pres">
      <dgm:prSet presAssocID="{F051F3E5-E30A-46E5-B8C4-ECB6034EFD83}" presName="spacing" presStyleCnt="0"/>
      <dgm:spPr/>
    </dgm:pt>
    <dgm:pt modelId="{3E91EE72-F5B7-48C4-91CD-E39569ACB160}" type="pres">
      <dgm:prSet presAssocID="{A40DF550-3B01-48E4-A5E2-29563F9C1D7D}" presName="composite" presStyleCnt="0"/>
      <dgm:spPr/>
    </dgm:pt>
    <dgm:pt modelId="{F7CBBD3C-4B84-430F-A211-3B648DAAB7F0}" type="pres">
      <dgm:prSet presAssocID="{A40DF550-3B01-48E4-A5E2-29563F9C1D7D}"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B8057BD-31CE-4A39-8C7F-600E006B012E}" type="pres">
      <dgm:prSet presAssocID="{A40DF550-3B01-48E4-A5E2-29563F9C1D7D}" presName="txShp" presStyleLbl="node1" presStyleIdx="3" presStyleCnt="5">
        <dgm:presLayoutVars>
          <dgm:bulletEnabled val="1"/>
        </dgm:presLayoutVars>
      </dgm:prSet>
      <dgm:spPr/>
      <dgm:t>
        <a:bodyPr/>
        <a:lstStyle/>
        <a:p>
          <a:endParaRPr lang="en-GB"/>
        </a:p>
      </dgm:t>
    </dgm:pt>
    <dgm:pt modelId="{7235CCFB-E344-4B1C-A4B7-FB21780D55EE}" type="pres">
      <dgm:prSet presAssocID="{FAA42EE8-2299-4427-A03E-6E5A8C34E656}" presName="spacing" presStyleCnt="0"/>
      <dgm:spPr/>
    </dgm:pt>
    <dgm:pt modelId="{9812D58B-82FB-44A9-9B9E-16E3FD7A8F9B}" type="pres">
      <dgm:prSet presAssocID="{E82CAE04-39D1-481D-A1BB-6FE457A13D7E}" presName="composite" presStyleCnt="0"/>
      <dgm:spPr/>
    </dgm:pt>
    <dgm:pt modelId="{A1FB6ABF-94EE-4E25-9DB9-F45944B43AA5}" type="pres">
      <dgm:prSet presAssocID="{E82CAE04-39D1-481D-A1BB-6FE457A13D7E}" presName="imgShp" presStyleLbl="fgImgPlace1" presStyleIdx="4" presStyleCnt="5"/>
      <dgm:spPr>
        <a:blipFill rotWithShape="1">
          <a:blip xmlns:r="http://schemas.openxmlformats.org/officeDocument/2006/relationships" r:embed="rId5"/>
          <a:stretch>
            <a:fillRect/>
          </a:stretch>
        </a:blipFill>
      </dgm:spPr>
    </dgm:pt>
    <dgm:pt modelId="{EB68D9A6-BFD8-4923-B101-A94F7A941565}" type="pres">
      <dgm:prSet presAssocID="{E82CAE04-39D1-481D-A1BB-6FE457A13D7E}" presName="txShp" presStyleLbl="node1" presStyleIdx="4" presStyleCnt="5">
        <dgm:presLayoutVars>
          <dgm:bulletEnabled val="1"/>
        </dgm:presLayoutVars>
      </dgm:prSet>
      <dgm:spPr/>
      <dgm:t>
        <a:bodyPr/>
        <a:lstStyle/>
        <a:p>
          <a:endParaRPr lang="en-GB"/>
        </a:p>
      </dgm:t>
    </dgm:pt>
  </dgm:ptLst>
  <dgm:cxnLst>
    <dgm:cxn modelId="{D45495EF-A1A6-45AC-8841-0068672EFF57}" srcId="{8C95E33C-41B7-4FA7-8E69-C233A0295B1F}" destId="{A40DF550-3B01-48E4-A5E2-29563F9C1D7D}" srcOrd="3" destOrd="0" parTransId="{6149D340-48F3-4028-9379-931A58B92213}" sibTransId="{FAA42EE8-2299-4427-A03E-6E5A8C34E656}"/>
    <dgm:cxn modelId="{65C53A5E-208C-4920-802D-7FF4621D6702}" srcId="{8C95E33C-41B7-4FA7-8E69-C233A0295B1F}" destId="{718650A0-08A1-4784-991E-01A720EDBEA6}" srcOrd="1" destOrd="0" parTransId="{269D735D-E461-4F22-AC1A-7B25F0A50A8B}" sibTransId="{31857D6E-940F-4790-839B-D186424FC4D2}"/>
    <dgm:cxn modelId="{E775DA97-219A-4113-A145-CE31CA209C35}" type="presOf" srcId="{F963813E-B75D-4772-94DA-904C55B798D3}" destId="{913CD227-C217-47F9-BCA0-978CB9F9530C}" srcOrd="0" destOrd="0" presId="urn:microsoft.com/office/officeart/2005/8/layout/vList3"/>
    <dgm:cxn modelId="{4A7E21FF-6DEC-46FC-AA93-5F65B109DA49}" type="presOf" srcId="{8C95E33C-41B7-4FA7-8E69-C233A0295B1F}" destId="{E5990AE7-A3E9-4DAA-933D-536EC2B04A93}" srcOrd="0" destOrd="0" presId="urn:microsoft.com/office/officeart/2005/8/layout/vList3"/>
    <dgm:cxn modelId="{A1A07221-8AC4-4D08-954C-A4932A78CC3F}" type="presOf" srcId="{A40DF550-3B01-48E4-A5E2-29563F9C1D7D}" destId="{AB8057BD-31CE-4A39-8C7F-600E006B012E}" srcOrd="0" destOrd="0" presId="urn:microsoft.com/office/officeart/2005/8/layout/vList3"/>
    <dgm:cxn modelId="{71A3FFE5-442E-4184-B43B-89E4215D1025}" type="presOf" srcId="{718650A0-08A1-4784-991E-01A720EDBEA6}" destId="{3CBE49E4-9CE0-4E11-80EF-0AE3744AB57B}" srcOrd="0" destOrd="0" presId="urn:microsoft.com/office/officeart/2005/8/layout/vList3"/>
    <dgm:cxn modelId="{6D783A6A-5522-4479-9A4D-534E2D7715D9}" type="presOf" srcId="{EA1857AE-A04D-4E62-A7E9-7A06B7500D8F}" destId="{6E4C3CBD-B2D7-4E02-BD40-91D7B4E93496}" srcOrd="0" destOrd="0" presId="urn:microsoft.com/office/officeart/2005/8/layout/vList3"/>
    <dgm:cxn modelId="{F46784F2-E9C7-4FA0-9B0E-E685A26C6402}" srcId="{8C95E33C-41B7-4FA7-8E69-C233A0295B1F}" destId="{F963813E-B75D-4772-94DA-904C55B798D3}" srcOrd="2" destOrd="0" parTransId="{A880C32C-8F89-4189-945E-2EAF488D6813}" sibTransId="{F051F3E5-E30A-46E5-B8C4-ECB6034EFD83}"/>
    <dgm:cxn modelId="{39A08446-5D03-4D52-90E4-A5C2C4F67212}" srcId="{8C95E33C-41B7-4FA7-8E69-C233A0295B1F}" destId="{E82CAE04-39D1-481D-A1BB-6FE457A13D7E}" srcOrd="4" destOrd="0" parTransId="{6A78DAC7-A571-4DE6-AF40-2B9CBAAA40CA}" sibTransId="{6F2FF57A-D98C-4DD9-B896-45826111CE68}"/>
    <dgm:cxn modelId="{C6A7D3AB-4733-4971-9E27-0ED7B4155771}" srcId="{8C95E33C-41B7-4FA7-8E69-C233A0295B1F}" destId="{EA1857AE-A04D-4E62-A7E9-7A06B7500D8F}" srcOrd="0" destOrd="0" parTransId="{344ECE0D-E956-4B07-A40B-914826CD1C43}" sibTransId="{B606B45D-D61C-45AE-BE23-A5339BC0FA91}"/>
    <dgm:cxn modelId="{A56AB8E4-1F9F-467B-80CC-9242EBD1F1E0}" type="presOf" srcId="{E82CAE04-39D1-481D-A1BB-6FE457A13D7E}" destId="{EB68D9A6-BFD8-4923-B101-A94F7A941565}" srcOrd="0" destOrd="0" presId="urn:microsoft.com/office/officeart/2005/8/layout/vList3"/>
    <dgm:cxn modelId="{92C3372B-5BD9-49D7-9583-DAF288EF35A1}" type="presParOf" srcId="{E5990AE7-A3E9-4DAA-933D-536EC2B04A93}" destId="{B6C7A718-59DB-44D7-9F03-1A6DF9D6AE9F}" srcOrd="0" destOrd="0" presId="urn:microsoft.com/office/officeart/2005/8/layout/vList3"/>
    <dgm:cxn modelId="{32BE03A0-E546-4407-B008-C4C9250D6D34}" type="presParOf" srcId="{B6C7A718-59DB-44D7-9F03-1A6DF9D6AE9F}" destId="{AB7DA7BF-DF98-42D8-9448-FDDE315D237C}" srcOrd="0" destOrd="0" presId="urn:microsoft.com/office/officeart/2005/8/layout/vList3"/>
    <dgm:cxn modelId="{64111FD1-CB9B-468C-B2D9-3A66B2DC96B2}" type="presParOf" srcId="{B6C7A718-59DB-44D7-9F03-1A6DF9D6AE9F}" destId="{6E4C3CBD-B2D7-4E02-BD40-91D7B4E93496}" srcOrd="1" destOrd="0" presId="urn:microsoft.com/office/officeart/2005/8/layout/vList3"/>
    <dgm:cxn modelId="{2749C369-FB5B-4A1D-994D-BF60B57ECB12}" type="presParOf" srcId="{E5990AE7-A3E9-4DAA-933D-536EC2B04A93}" destId="{1EE09AE9-9E70-4E21-B8F6-00CFBB742283}" srcOrd="1" destOrd="0" presId="urn:microsoft.com/office/officeart/2005/8/layout/vList3"/>
    <dgm:cxn modelId="{85B6543A-7B7D-49B6-94BD-A62A68CB406F}" type="presParOf" srcId="{E5990AE7-A3E9-4DAA-933D-536EC2B04A93}" destId="{E5738936-20D4-495C-8151-108F47B93EFD}" srcOrd="2" destOrd="0" presId="urn:microsoft.com/office/officeart/2005/8/layout/vList3"/>
    <dgm:cxn modelId="{391F90CA-1623-49A7-A5B2-8B8682B7B556}" type="presParOf" srcId="{E5738936-20D4-495C-8151-108F47B93EFD}" destId="{A1E26E91-DE5C-4E89-A6A2-DD6CE80346D9}" srcOrd="0" destOrd="0" presId="urn:microsoft.com/office/officeart/2005/8/layout/vList3"/>
    <dgm:cxn modelId="{2AC302AA-7E38-47C7-875B-12ED2335AEB1}" type="presParOf" srcId="{E5738936-20D4-495C-8151-108F47B93EFD}" destId="{3CBE49E4-9CE0-4E11-80EF-0AE3744AB57B}" srcOrd="1" destOrd="0" presId="urn:microsoft.com/office/officeart/2005/8/layout/vList3"/>
    <dgm:cxn modelId="{5E1DA01D-BACA-417D-8AA5-F6561AF75678}" type="presParOf" srcId="{E5990AE7-A3E9-4DAA-933D-536EC2B04A93}" destId="{02DA4D6E-ED1A-4D0A-A8D4-CC620C4FD024}" srcOrd="3" destOrd="0" presId="urn:microsoft.com/office/officeart/2005/8/layout/vList3"/>
    <dgm:cxn modelId="{FFCB3AB5-0C3A-4CC5-89B5-FBFB1975D493}" type="presParOf" srcId="{E5990AE7-A3E9-4DAA-933D-536EC2B04A93}" destId="{A5FA86D8-B688-4939-A0A8-FC2220C2DCB4}" srcOrd="4" destOrd="0" presId="urn:microsoft.com/office/officeart/2005/8/layout/vList3"/>
    <dgm:cxn modelId="{BE9849B1-33A1-4C32-8F04-537D2E903BB7}" type="presParOf" srcId="{A5FA86D8-B688-4939-A0A8-FC2220C2DCB4}" destId="{09B66CF2-B90A-4F42-ADF2-46C69F8C0F46}" srcOrd="0" destOrd="0" presId="urn:microsoft.com/office/officeart/2005/8/layout/vList3"/>
    <dgm:cxn modelId="{7FFBE381-A5DC-4098-B354-50F19DC385F5}" type="presParOf" srcId="{A5FA86D8-B688-4939-A0A8-FC2220C2DCB4}" destId="{913CD227-C217-47F9-BCA0-978CB9F9530C}" srcOrd="1" destOrd="0" presId="urn:microsoft.com/office/officeart/2005/8/layout/vList3"/>
    <dgm:cxn modelId="{83630DA4-2526-4E13-B1C9-EFB8782E6FF4}" type="presParOf" srcId="{E5990AE7-A3E9-4DAA-933D-536EC2B04A93}" destId="{951ED59A-4B4A-4515-A4F2-4D5F56D35C80}" srcOrd="5" destOrd="0" presId="urn:microsoft.com/office/officeart/2005/8/layout/vList3"/>
    <dgm:cxn modelId="{404A9222-8DFC-465C-AAD5-A8777480E728}" type="presParOf" srcId="{E5990AE7-A3E9-4DAA-933D-536EC2B04A93}" destId="{3E91EE72-F5B7-48C4-91CD-E39569ACB160}" srcOrd="6" destOrd="0" presId="urn:microsoft.com/office/officeart/2005/8/layout/vList3"/>
    <dgm:cxn modelId="{6E51D6C4-FF74-4078-A4D3-021EB104C89D}" type="presParOf" srcId="{3E91EE72-F5B7-48C4-91CD-E39569ACB160}" destId="{F7CBBD3C-4B84-430F-A211-3B648DAAB7F0}" srcOrd="0" destOrd="0" presId="urn:microsoft.com/office/officeart/2005/8/layout/vList3"/>
    <dgm:cxn modelId="{83604241-34D7-41AB-A97E-66BF087FE305}" type="presParOf" srcId="{3E91EE72-F5B7-48C4-91CD-E39569ACB160}" destId="{AB8057BD-31CE-4A39-8C7F-600E006B012E}" srcOrd="1" destOrd="0" presId="urn:microsoft.com/office/officeart/2005/8/layout/vList3"/>
    <dgm:cxn modelId="{83DD5F4A-57C5-4521-8CBB-1C00C729BEFD}" type="presParOf" srcId="{E5990AE7-A3E9-4DAA-933D-536EC2B04A93}" destId="{7235CCFB-E344-4B1C-A4B7-FB21780D55EE}" srcOrd="7" destOrd="0" presId="urn:microsoft.com/office/officeart/2005/8/layout/vList3"/>
    <dgm:cxn modelId="{A9001942-F22C-4E4A-93BD-8FF085FA3F2D}" type="presParOf" srcId="{E5990AE7-A3E9-4DAA-933D-536EC2B04A93}" destId="{9812D58B-82FB-44A9-9B9E-16E3FD7A8F9B}" srcOrd="8" destOrd="0" presId="urn:microsoft.com/office/officeart/2005/8/layout/vList3"/>
    <dgm:cxn modelId="{68058B47-BCC2-4F96-87FB-751D55425333}" type="presParOf" srcId="{9812D58B-82FB-44A9-9B9E-16E3FD7A8F9B}" destId="{A1FB6ABF-94EE-4E25-9DB9-F45944B43AA5}" srcOrd="0" destOrd="0" presId="urn:microsoft.com/office/officeart/2005/8/layout/vList3"/>
    <dgm:cxn modelId="{6BAE1D13-0356-42F6-B85E-01EBEB54B02B}" type="presParOf" srcId="{9812D58B-82FB-44A9-9B9E-16E3FD7A8F9B}" destId="{EB68D9A6-BFD8-4923-B101-A94F7A9415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dgm:spPr/>
      <dgm:t>
        <a:bodyPr/>
        <a:lstStyle/>
        <a:p>
          <a:r>
            <a:rPr lang="en-GB" b="1" dirty="0" smtClean="0">
              <a:solidFill>
                <a:srgbClr val="2D5EC1"/>
              </a:solidFill>
            </a:rPr>
            <a:t>CATE</a:t>
          </a:r>
          <a:r>
            <a:rPr lang="en-GB" dirty="0" smtClean="0">
              <a:solidFill>
                <a:srgbClr val="2D5EC1"/>
              </a:solidFill>
            </a:rPr>
            <a:t>: The </a:t>
          </a:r>
          <a:r>
            <a:rPr lang="en-GB" b="1" dirty="0" smtClean="0">
              <a:solidFill>
                <a:srgbClr val="2D5EC1"/>
              </a:solidFill>
            </a:rPr>
            <a:t>C</a:t>
          </a:r>
          <a:r>
            <a:rPr lang="en-GB" dirty="0" smtClean="0">
              <a:solidFill>
                <a:srgbClr val="2D5EC1"/>
              </a:solidFill>
            </a:rPr>
            <a:t>omputer </a:t>
          </a:r>
          <a:r>
            <a:rPr lang="en-GB" b="1" dirty="0" smtClean="0">
              <a:solidFill>
                <a:srgbClr val="2D5EC1"/>
              </a:solidFill>
            </a:rPr>
            <a:t>A</a:t>
          </a:r>
          <a:r>
            <a:rPr lang="en-GB" dirty="0" smtClean="0">
              <a:solidFill>
                <a:srgbClr val="2D5EC1"/>
              </a:solidFill>
            </a:rPr>
            <a:t>ssisted </a:t>
          </a:r>
          <a:r>
            <a:rPr lang="en-GB" b="1" dirty="0" smtClean="0">
              <a:solidFill>
                <a:srgbClr val="2D5EC1"/>
              </a:solidFill>
            </a:rPr>
            <a:t>T</a:t>
          </a:r>
          <a:r>
            <a:rPr lang="en-GB" dirty="0" smtClean="0">
              <a:solidFill>
                <a:srgbClr val="2D5EC1"/>
              </a:solidFill>
            </a:rPr>
            <a:t>ranslation </a:t>
          </a:r>
          <a:r>
            <a:rPr lang="en-GB" b="1" dirty="0" smtClean="0">
              <a:solidFill>
                <a:srgbClr val="2D5EC1"/>
              </a:solidFill>
            </a:rPr>
            <a:t>E</a:t>
          </a:r>
          <a:r>
            <a:rPr lang="en-GB" dirty="0" smtClean="0">
              <a:solidFill>
                <a:srgbClr val="2D5EC1"/>
              </a:solidFill>
            </a:rPr>
            <a:t>nvironment includes an ecosystem of language and workflow applications.</a:t>
          </a:r>
          <a:endParaRPr lang="en-GB" b="1"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dgm:spPr/>
      <dgm:t>
        <a:bodyPr/>
        <a:lstStyle/>
        <a:p>
          <a:r>
            <a:rPr lang="en-GB" dirty="0" smtClean="0">
              <a:solidFill>
                <a:srgbClr val="2D5EC1"/>
              </a:solidFill>
            </a:rPr>
            <a:t>Do not  focus on standalone tools, but on creating a platform that permits the integration of many information sources and tools</a:t>
          </a:r>
          <a:endParaRPr lang="en-GB"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4C3CBD-B2D7-4E02-BD40-91D7B4E93496}" type="pres">
      <dgm:prSet presAssocID="{EA1857AE-A04D-4E62-A7E9-7A06B7500D8F}" presName="txShp" presStyleLbl="node1" presStyleIdx="0" presStyleCnt="2"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CBE49E4-9CE0-4E11-80EF-0AE3744AB57B}" type="pres">
      <dgm:prSet presAssocID="{718650A0-08A1-4784-991E-01A720EDBEA6}" presName="txShp" presStyleLbl="node1" presStyleIdx="1" presStyleCnt="2">
        <dgm:presLayoutVars>
          <dgm:bulletEnabled val="1"/>
        </dgm:presLayoutVars>
      </dgm:prSet>
      <dgm:spPr/>
      <dgm:t>
        <a:bodyPr/>
        <a:lstStyle/>
        <a:p>
          <a:endParaRPr lang="en-GB"/>
        </a:p>
      </dgm:t>
    </dgm:pt>
  </dgm:ptLst>
  <dgm:cxnLst>
    <dgm:cxn modelId="{A051B388-7456-4D6E-B664-775190A51DFB}" type="presOf" srcId="{8C95E33C-41B7-4FA7-8E69-C233A0295B1F}" destId="{E5990AE7-A3E9-4DAA-933D-536EC2B04A93}" srcOrd="0" destOrd="0" presId="urn:microsoft.com/office/officeart/2005/8/layout/vList3"/>
    <dgm:cxn modelId="{C6A7D3AB-4733-4971-9E27-0ED7B4155771}" srcId="{8C95E33C-41B7-4FA7-8E69-C233A0295B1F}" destId="{EA1857AE-A04D-4E62-A7E9-7A06B7500D8F}" srcOrd="0" destOrd="0" parTransId="{344ECE0D-E956-4B07-A40B-914826CD1C43}" sibTransId="{B606B45D-D61C-45AE-BE23-A5339BC0FA91}"/>
    <dgm:cxn modelId="{AEDAF9AF-55C4-493B-928B-DA6C674FEA55}" type="presOf" srcId="{EA1857AE-A04D-4E62-A7E9-7A06B7500D8F}" destId="{6E4C3CBD-B2D7-4E02-BD40-91D7B4E93496}" srcOrd="0" destOrd="0" presId="urn:microsoft.com/office/officeart/2005/8/layout/vList3"/>
    <dgm:cxn modelId="{9FFC4B5C-1233-4C42-AFEA-26D7A6150E98}" type="presOf" srcId="{718650A0-08A1-4784-991E-01A720EDBEA6}" destId="{3CBE49E4-9CE0-4E11-80EF-0AE3744AB57B}" srcOrd="0" destOrd="0" presId="urn:microsoft.com/office/officeart/2005/8/layout/vList3"/>
    <dgm:cxn modelId="{65C53A5E-208C-4920-802D-7FF4621D6702}" srcId="{8C95E33C-41B7-4FA7-8E69-C233A0295B1F}" destId="{718650A0-08A1-4784-991E-01A720EDBEA6}" srcOrd="1" destOrd="0" parTransId="{269D735D-E461-4F22-AC1A-7B25F0A50A8B}" sibTransId="{31857D6E-940F-4790-839B-D186424FC4D2}"/>
    <dgm:cxn modelId="{2BB81F8F-B158-496C-A26C-2F051EE0C176}" type="presParOf" srcId="{E5990AE7-A3E9-4DAA-933D-536EC2B04A93}" destId="{B6C7A718-59DB-44D7-9F03-1A6DF9D6AE9F}" srcOrd="0" destOrd="0" presId="urn:microsoft.com/office/officeart/2005/8/layout/vList3"/>
    <dgm:cxn modelId="{3456DE47-671A-4BF0-9A72-85AB5EDFBFED}" type="presParOf" srcId="{B6C7A718-59DB-44D7-9F03-1A6DF9D6AE9F}" destId="{AB7DA7BF-DF98-42D8-9448-FDDE315D237C}" srcOrd="0" destOrd="0" presId="urn:microsoft.com/office/officeart/2005/8/layout/vList3"/>
    <dgm:cxn modelId="{F2B7711A-9C26-4D56-86FD-534296821E6B}" type="presParOf" srcId="{B6C7A718-59DB-44D7-9F03-1A6DF9D6AE9F}" destId="{6E4C3CBD-B2D7-4E02-BD40-91D7B4E93496}" srcOrd="1" destOrd="0" presId="urn:microsoft.com/office/officeart/2005/8/layout/vList3"/>
    <dgm:cxn modelId="{F4704BC1-6041-4ADA-B50B-65EC3728EAC8}" type="presParOf" srcId="{E5990AE7-A3E9-4DAA-933D-536EC2B04A93}" destId="{1EE09AE9-9E70-4E21-B8F6-00CFBB742283}" srcOrd="1" destOrd="0" presId="urn:microsoft.com/office/officeart/2005/8/layout/vList3"/>
    <dgm:cxn modelId="{B4569D59-30C8-46FE-BB20-F4B2DA3FF180}" type="presParOf" srcId="{E5990AE7-A3E9-4DAA-933D-536EC2B04A93}" destId="{E5738936-20D4-495C-8151-108F47B93EFD}" srcOrd="2" destOrd="0" presId="urn:microsoft.com/office/officeart/2005/8/layout/vList3"/>
    <dgm:cxn modelId="{E065BCC9-E074-4C3F-97E0-7AD412AA92D9}" type="presParOf" srcId="{E5738936-20D4-495C-8151-108F47B93EFD}" destId="{A1E26E91-DE5C-4E89-A6A2-DD6CE80346D9}" srcOrd="0" destOrd="0" presId="urn:microsoft.com/office/officeart/2005/8/layout/vList3"/>
    <dgm:cxn modelId="{A5ED0DCE-23BB-4796-BEE8-EC2914A2C7F1}" type="presParOf" srcId="{E5738936-20D4-495C-8151-108F47B93EFD}" destId="{3CBE49E4-9CE0-4E11-80EF-0AE3744AB57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0B24DE-1E9D-445A-B607-84670D896612}" type="doc">
      <dgm:prSet loTypeId="urn:microsoft.com/office/officeart/2005/8/layout/venn2" loCatId="relationship" qsTypeId="urn:microsoft.com/office/officeart/2005/8/quickstyle/simple1" qsCatId="simple" csTypeId="urn:microsoft.com/office/officeart/2005/8/colors/accent0_2" csCatId="mainScheme" phldr="1"/>
      <dgm:spPr/>
      <dgm:t>
        <a:bodyPr/>
        <a:lstStyle/>
        <a:p>
          <a:endParaRPr lang="en-GB"/>
        </a:p>
      </dgm:t>
    </dgm:pt>
    <dgm:pt modelId="{3EDFE137-69A2-47A1-B387-E4EEEB4EE878}">
      <dgm:prSet phldrT="[Text]" custT="1"/>
      <dgm:spPr>
        <a:solidFill>
          <a:srgbClr val="FFD624"/>
        </a:solidFill>
      </dgm:spPr>
      <dgm:t>
        <a:bodyPr lIns="0" rIns="0" anchor="t"/>
        <a:lstStyle/>
        <a:p>
          <a:pPr algn="ctr">
            <a:lnSpc>
              <a:spcPct val="80000"/>
            </a:lnSpc>
          </a:pPr>
          <a:r>
            <a:rPr lang="en-US" sz="1100" b="1" dirty="0" smtClean="0"/>
            <a:t>Institution specific</a:t>
          </a:r>
          <a:r>
            <a:rPr lang="en-US" sz="1100" b="1" dirty="0" smtClean="0"/>
            <a:t>: </a:t>
          </a:r>
          <a:r>
            <a:rPr lang="en-US" sz="1100" dirty="0" smtClean="0"/>
            <a:t>DMS/CMS,TMS</a:t>
          </a:r>
          <a:endParaRPr lang="en-US" sz="1100" b="1" dirty="0" smtClean="0"/>
        </a:p>
      </dgm:t>
    </dgm:pt>
    <dgm:pt modelId="{C10437AA-27DC-441A-82D9-B461366122BA}" type="parTrans" cxnId="{BF9361E0-B10C-43DB-B983-8D59AA2A9D38}">
      <dgm:prSet/>
      <dgm:spPr/>
      <dgm:t>
        <a:bodyPr/>
        <a:lstStyle/>
        <a:p>
          <a:pPr algn="ctr"/>
          <a:endParaRPr lang="en-GB"/>
        </a:p>
      </dgm:t>
    </dgm:pt>
    <dgm:pt modelId="{9EF7D345-3E4A-426E-87CA-50ED684627F7}" type="sibTrans" cxnId="{BF9361E0-B10C-43DB-B983-8D59AA2A9D38}">
      <dgm:prSet/>
      <dgm:spPr/>
      <dgm:t>
        <a:bodyPr/>
        <a:lstStyle/>
        <a:p>
          <a:pPr algn="ctr"/>
          <a:endParaRPr lang="en-GB"/>
        </a:p>
      </dgm:t>
    </dgm:pt>
    <dgm:pt modelId="{276979A2-8ED2-4E7E-8ECF-8C7B449827CF}">
      <dgm:prSet phldrT="[Text]" custT="1"/>
      <dgm:spPr>
        <a:solidFill>
          <a:srgbClr val="FFFFCC"/>
        </a:solidFill>
      </dgm:spPr>
      <dgm:t>
        <a:bodyPr/>
        <a:lstStyle/>
        <a:p>
          <a:pPr algn="ctr"/>
          <a:r>
            <a:rPr lang="en-US" sz="1100" b="1" dirty="0" smtClean="0"/>
            <a:t>Euramis, IATE, MT@EC, DocFinder, Quest</a:t>
          </a:r>
          <a:endParaRPr lang="en-GB" sz="1100" b="1" dirty="0"/>
        </a:p>
      </dgm:t>
    </dgm:pt>
    <dgm:pt modelId="{FC69333C-E555-418E-927A-BD04D5AEA6C7}" type="parTrans" cxnId="{E130C196-905E-4574-AA89-E2F64A433477}">
      <dgm:prSet/>
      <dgm:spPr/>
      <dgm:t>
        <a:bodyPr/>
        <a:lstStyle/>
        <a:p>
          <a:pPr algn="ctr"/>
          <a:endParaRPr lang="en-GB"/>
        </a:p>
      </dgm:t>
    </dgm:pt>
    <dgm:pt modelId="{5D7CFE50-16EC-4363-88FB-20C7CC0B4D75}" type="sibTrans" cxnId="{E130C196-905E-4574-AA89-E2F64A433477}">
      <dgm:prSet/>
      <dgm:spPr/>
      <dgm:t>
        <a:bodyPr/>
        <a:lstStyle/>
        <a:p>
          <a:pPr algn="ctr"/>
          <a:endParaRPr lang="en-GB"/>
        </a:p>
      </dgm:t>
    </dgm:pt>
    <dgm:pt modelId="{9CB03473-B367-4198-9D39-BE6920E6A26C}">
      <dgm:prSet phldrT="[Text]" custT="1"/>
      <dgm:spPr>
        <a:solidFill>
          <a:srgbClr val="FFFFCC"/>
        </a:solidFill>
        <a:ln>
          <a:prstDash val="sysDash"/>
        </a:ln>
      </dgm:spPr>
      <dgm:t>
        <a:bodyPr/>
        <a:lstStyle/>
        <a:p>
          <a:pPr algn="ctr"/>
          <a:r>
            <a:rPr lang="en-US" sz="1200" b="1" dirty="0" smtClean="0"/>
            <a:t>CAT Tool</a:t>
          </a:r>
          <a:endParaRPr lang="en-GB" sz="1200" b="1" dirty="0"/>
        </a:p>
      </dgm:t>
    </dgm:pt>
    <dgm:pt modelId="{00CEF80D-0E26-4868-A7A6-A70C4EC134A3}" type="parTrans" cxnId="{F0B47251-68F7-4874-9ED5-959EAACEED46}">
      <dgm:prSet/>
      <dgm:spPr/>
      <dgm:t>
        <a:bodyPr/>
        <a:lstStyle/>
        <a:p>
          <a:pPr algn="ctr"/>
          <a:endParaRPr lang="en-GB"/>
        </a:p>
      </dgm:t>
    </dgm:pt>
    <dgm:pt modelId="{6DF58207-B096-4E10-BD21-071DD0B93AC5}" type="sibTrans" cxnId="{F0B47251-68F7-4874-9ED5-959EAACEED46}">
      <dgm:prSet/>
      <dgm:spPr/>
      <dgm:t>
        <a:bodyPr/>
        <a:lstStyle/>
        <a:p>
          <a:pPr algn="ctr"/>
          <a:endParaRPr lang="en-GB"/>
        </a:p>
      </dgm:t>
    </dgm:pt>
    <dgm:pt modelId="{E646E275-5802-4528-96F4-3F56D2501DF7}">
      <dgm:prSet phldrT="[Text]" custT="1"/>
      <dgm:spPr>
        <a:solidFill>
          <a:srgbClr val="FFFFCC"/>
        </a:solidFill>
        <a:ln>
          <a:prstDash val="sysDash"/>
        </a:ln>
      </dgm:spPr>
      <dgm:t>
        <a:bodyPr lIns="0" rIns="0"/>
        <a:lstStyle/>
        <a:p>
          <a:pPr algn="ctr">
            <a:lnSpc>
              <a:spcPct val="80000"/>
            </a:lnSpc>
          </a:pPr>
          <a:r>
            <a:rPr lang="en-US" sz="1050" b="1" dirty="0" smtClean="0"/>
            <a:t>Further development  of </a:t>
          </a:r>
          <a:r>
            <a:rPr lang="en-US" sz="1050" b="1" spc="-20" baseline="0" dirty="0" smtClean="0"/>
            <a:t>interinstitutional</a:t>
          </a:r>
          <a:r>
            <a:rPr lang="en-US" sz="1050" b="1" dirty="0" smtClean="0"/>
            <a:t> tools</a:t>
          </a:r>
          <a:endParaRPr lang="en-GB" sz="1050" b="1" dirty="0"/>
        </a:p>
      </dgm:t>
    </dgm:pt>
    <dgm:pt modelId="{9D8DBF1C-4387-4F53-BFF0-97C3AE65F6C9}" type="parTrans" cxnId="{E804965A-F320-46C0-96FB-CF9E2C46F5D2}">
      <dgm:prSet/>
      <dgm:spPr/>
      <dgm:t>
        <a:bodyPr/>
        <a:lstStyle/>
        <a:p>
          <a:pPr algn="ctr"/>
          <a:endParaRPr lang="en-GB"/>
        </a:p>
      </dgm:t>
    </dgm:pt>
    <dgm:pt modelId="{91046B98-C95A-4F0D-A4E3-3C4292CA9FCA}" type="sibTrans" cxnId="{E804965A-F320-46C0-96FB-CF9E2C46F5D2}">
      <dgm:prSet/>
      <dgm:spPr/>
      <dgm:t>
        <a:bodyPr/>
        <a:lstStyle/>
        <a:p>
          <a:pPr algn="ctr"/>
          <a:endParaRPr lang="en-GB"/>
        </a:p>
      </dgm:t>
    </dgm:pt>
    <dgm:pt modelId="{0750C407-7DF2-49D9-8736-BB666249CC08}" type="pres">
      <dgm:prSet presAssocID="{B10B24DE-1E9D-445A-B607-84670D896612}" presName="Name0" presStyleCnt="0">
        <dgm:presLayoutVars>
          <dgm:chMax val="7"/>
          <dgm:resizeHandles val="exact"/>
        </dgm:presLayoutVars>
      </dgm:prSet>
      <dgm:spPr/>
      <dgm:t>
        <a:bodyPr/>
        <a:lstStyle/>
        <a:p>
          <a:endParaRPr lang="en-GB"/>
        </a:p>
      </dgm:t>
    </dgm:pt>
    <dgm:pt modelId="{1DF0625C-1A70-466C-8ABD-1C37CEAB7886}" type="pres">
      <dgm:prSet presAssocID="{B10B24DE-1E9D-445A-B607-84670D896612}" presName="comp1" presStyleCnt="0"/>
      <dgm:spPr/>
    </dgm:pt>
    <dgm:pt modelId="{85469515-87E9-4FD0-8D7D-6F25A48B667B}" type="pres">
      <dgm:prSet presAssocID="{B10B24DE-1E9D-445A-B607-84670D896612}" presName="circle1" presStyleLbl="node1" presStyleIdx="0" presStyleCnt="4" custScaleX="117370"/>
      <dgm:spPr/>
      <dgm:t>
        <a:bodyPr/>
        <a:lstStyle/>
        <a:p>
          <a:endParaRPr lang="en-GB"/>
        </a:p>
      </dgm:t>
    </dgm:pt>
    <dgm:pt modelId="{39C62F66-2D4D-4F1F-9DE6-C138F51601A4}" type="pres">
      <dgm:prSet presAssocID="{B10B24DE-1E9D-445A-B607-84670D896612}" presName="c1text" presStyleLbl="node1" presStyleIdx="0" presStyleCnt="4">
        <dgm:presLayoutVars>
          <dgm:bulletEnabled val="1"/>
        </dgm:presLayoutVars>
      </dgm:prSet>
      <dgm:spPr/>
      <dgm:t>
        <a:bodyPr/>
        <a:lstStyle/>
        <a:p>
          <a:endParaRPr lang="en-GB"/>
        </a:p>
      </dgm:t>
    </dgm:pt>
    <dgm:pt modelId="{698A552A-72E5-4011-B643-6CE376B5DE2B}" type="pres">
      <dgm:prSet presAssocID="{B10B24DE-1E9D-445A-B607-84670D896612}" presName="comp2" presStyleCnt="0"/>
      <dgm:spPr/>
    </dgm:pt>
    <dgm:pt modelId="{1F23A31E-CBF0-4C37-A4BC-159E5BF491C0}" type="pres">
      <dgm:prSet presAssocID="{B10B24DE-1E9D-445A-B607-84670D896612}" presName="circle2" presStyleLbl="node1" presStyleIdx="1" presStyleCnt="4" custScaleX="112253" custScaleY="106731"/>
      <dgm:spPr/>
      <dgm:t>
        <a:bodyPr/>
        <a:lstStyle/>
        <a:p>
          <a:endParaRPr lang="en-GB"/>
        </a:p>
      </dgm:t>
    </dgm:pt>
    <dgm:pt modelId="{3C13C2F7-CA40-4F5A-BE88-FA9169F400DE}" type="pres">
      <dgm:prSet presAssocID="{B10B24DE-1E9D-445A-B607-84670D896612}" presName="c2text" presStyleLbl="node1" presStyleIdx="1" presStyleCnt="4">
        <dgm:presLayoutVars>
          <dgm:bulletEnabled val="1"/>
        </dgm:presLayoutVars>
      </dgm:prSet>
      <dgm:spPr/>
      <dgm:t>
        <a:bodyPr/>
        <a:lstStyle/>
        <a:p>
          <a:endParaRPr lang="en-GB"/>
        </a:p>
      </dgm:t>
    </dgm:pt>
    <dgm:pt modelId="{C1C42F09-E890-452A-A9D1-767453F60E4D}" type="pres">
      <dgm:prSet presAssocID="{B10B24DE-1E9D-445A-B607-84670D896612}" presName="comp3" presStyleCnt="0"/>
      <dgm:spPr/>
    </dgm:pt>
    <dgm:pt modelId="{027610DE-2113-493D-BF0B-3073A1A3494E}" type="pres">
      <dgm:prSet presAssocID="{B10B24DE-1E9D-445A-B607-84670D896612}" presName="circle3" presStyleLbl="node1" presStyleIdx="2" presStyleCnt="4" custScaleX="117619"/>
      <dgm:spPr/>
      <dgm:t>
        <a:bodyPr/>
        <a:lstStyle/>
        <a:p>
          <a:endParaRPr lang="en-GB"/>
        </a:p>
      </dgm:t>
    </dgm:pt>
    <dgm:pt modelId="{A342D048-DB4A-48AD-84CD-A3E7F62B7A1D}" type="pres">
      <dgm:prSet presAssocID="{B10B24DE-1E9D-445A-B607-84670D896612}" presName="c3text" presStyleLbl="node1" presStyleIdx="2" presStyleCnt="4">
        <dgm:presLayoutVars>
          <dgm:bulletEnabled val="1"/>
        </dgm:presLayoutVars>
      </dgm:prSet>
      <dgm:spPr/>
      <dgm:t>
        <a:bodyPr/>
        <a:lstStyle/>
        <a:p>
          <a:endParaRPr lang="en-GB"/>
        </a:p>
      </dgm:t>
    </dgm:pt>
    <dgm:pt modelId="{7195D02B-9256-44D3-8730-A46998305A20}" type="pres">
      <dgm:prSet presAssocID="{B10B24DE-1E9D-445A-B607-84670D896612}" presName="comp4" presStyleCnt="0"/>
      <dgm:spPr/>
    </dgm:pt>
    <dgm:pt modelId="{45CF9588-39F8-4845-AD8D-B315A0951BB2}" type="pres">
      <dgm:prSet presAssocID="{B10B24DE-1E9D-445A-B607-84670D896612}" presName="circle4" presStyleLbl="node1" presStyleIdx="3" presStyleCnt="4"/>
      <dgm:spPr/>
      <dgm:t>
        <a:bodyPr/>
        <a:lstStyle/>
        <a:p>
          <a:endParaRPr lang="en-GB"/>
        </a:p>
      </dgm:t>
    </dgm:pt>
    <dgm:pt modelId="{28964CA9-9020-4A15-8679-064C3EA8298A}" type="pres">
      <dgm:prSet presAssocID="{B10B24DE-1E9D-445A-B607-84670D896612}" presName="c4text" presStyleLbl="node1" presStyleIdx="3" presStyleCnt="4">
        <dgm:presLayoutVars>
          <dgm:bulletEnabled val="1"/>
        </dgm:presLayoutVars>
      </dgm:prSet>
      <dgm:spPr/>
      <dgm:t>
        <a:bodyPr/>
        <a:lstStyle/>
        <a:p>
          <a:endParaRPr lang="en-GB"/>
        </a:p>
      </dgm:t>
    </dgm:pt>
  </dgm:ptLst>
  <dgm:cxnLst>
    <dgm:cxn modelId="{5E14E3B4-B093-472B-AE82-0A1D521CDA01}" type="presOf" srcId="{276979A2-8ED2-4E7E-8ECF-8C7B449827CF}" destId="{3C13C2F7-CA40-4F5A-BE88-FA9169F400DE}" srcOrd="1" destOrd="0" presId="urn:microsoft.com/office/officeart/2005/8/layout/venn2"/>
    <dgm:cxn modelId="{9B4A0911-E187-4709-95EF-9D7892EC6934}" type="presOf" srcId="{3EDFE137-69A2-47A1-B387-E4EEEB4EE878}" destId="{85469515-87E9-4FD0-8D7D-6F25A48B667B}" srcOrd="0" destOrd="0" presId="urn:microsoft.com/office/officeart/2005/8/layout/venn2"/>
    <dgm:cxn modelId="{C38801A2-3DC9-4A5B-9806-49794EFD91BE}" type="presOf" srcId="{B10B24DE-1E9D-445A-B607-84670D896612}" destId="{0750C407-7DF2-49D9-8736-BB666249CC08}" srcOrd="0" destOrd="0" presId="urn:microsoft.com/office/officeart/2005/8/layout/venn2"/>
    <dgm:cxn modelId="{E130C196-905E-4574-AA89-E2F64A433477}" srcId="{B10B24DE-1E9D-445A-B607-84670D896612}" destId="{276979A2-8ED2-4E7E-8ECF-8C7B449827CF}" srcOrd="1" destOrd="0" parTransId="{FC69333C-E555-418E-927A-BD04D5AEA6C7}" sibTransId="{5D7CFE50-16EC-4363-88FB-20C7CC0B4D75}"/>
    <dgm:cxn modelId="{E804965A-F320-46C0-96FB-CF9E2C46F5D2}" srcId="{B10B24DE-1E9D-445A-B607-84670D896612}" destId="{E646E275-5802-4528-96F4-3F56D2501DF7}" srcOrd="2" destOrd="0" parTransId="{9D8DBF1C-4387-4F53-BFF0-97C3AE65F6C9}" sibTransId="{91046B98-C95A-4F0D-A4E3-3C4292CA9FCA}"/>
    <dgm:cxn modelId="{8C02476F-2E79-4668-AAD8-FA5B4596F094}" type="presOf" srcId="{9CB03473-B367-4198-9D39-BE6920E6A26C}" destId="{28964CA9-9020-4A15-8679-064C3EA8298A}" srcOrd="1" destOrd="0" presId="urn:microsoft.com/office/officeart/2005/8/layout/venn2"/>
    <dgm:cxn modelId="{987C8F2E-B5CF-4756-B0C4-53BDF4ED2E3C}" type="presOf" srcId="{3EDFE137-69A2-47A1-B387-E4EEEB4EE878}" destId="{39C62F66-2D4D-4F1F-9DE6-C138F51601A4}" srcOrd="1" destOrd="0" presId="urn:microsoft.com/office/officeart/2005/8/layout/venn2"/>
    <dgm:cxn modelId="{F0B47251-68F7-4874-9ED5-959EAACEED46}" srcId="{B10B24DE-1E9D-445A-B607-84670D896612}" destId="{9CB03473-B367-4198-9D39-BE6920E6A26C}" srcOrd="3" destOrd="0" parTransId="{00CEF80D-0E26-4868-A7A6-A70C4EC134A3}" sibTransId="{6DF58207-B096-4E10-BD21-071DD0B93AC5}"/>
    <dgm:cxn modelId="{70F9BDDF-A332-49FD-94EA-CC2CB7097D90}" type="presOf" srcId="{9CB03473-B367-4198-9D39-BE6920E6A26C}" destId="{45CF9588-39F8-4845-AD8D-B315A0951BB2}" srcOrd="0" destOrd="0" presId="urn:microsoft.com/office/officeart/2005/8/layout/venn2"/>
    <dgm:cxn modelId="{1C876E41-B9BE-481E-B286-816B6DAE0DBF}" type="presOf" srcId="{E646E275-5802-4528-96F4-3F56D2501DF7}" destId="{A342D048-DB4A-48AD-84CD-A3E7F62B7A1D}" srcOrd="1" destOrd="0" presId="urn:microsoft.com/office/officeart/2005/8/layout/venn2"/>
    <dgm:cxn modelId="{BF9361E0-B10C-43DB-B983-8D59AA2A9D38}" srcId="{B10B24DE-1E9D-445A-B607-84670D896612}" destId="{3EDFE137-69A2-47A1-B387-E4EEEB4EE878}" srcOrd="0" destOrd="0" parTransId="{C10437AA-27DC-441A-82D9-B461366122BA}" sibTransId="{9EF7D345-3E4A-426E-87CA-50ED684627F7}"/>
    <dgm:cxn modelId="{0BCB95D6-D357-4C70-AB29-061932F27CB6}" type="presOf" srcId="{E646E275-5802-4528-96F4-3F56D2501DF7}" destId="{027610DE-2113-493D-BF0B-3073A1A3494E}" srcOrd="0" destOrd="0" presId="urn:microsoft.com/office/officeart/2005/8/layout/venn2"/>
    <dgm:cxn modelId="{85E26465-D6A8-4B2A-A5AA-A7D34908EEE0}" type="presOf" srcId="{276979A2-8ED2-4E7E-8ECF-8C7B449827CF}" destId="{1F23A31E-CBF0-4C37-A4BC-159E5BF491C0}" srcOrd="0" destOrd="0" presId="urn:microsoft.com/office/officeart/2005/8/layout/venn2"/>
    <dgm:cxn modelId="{2E8AEBBD-58E3-4A34-93CF-FA484DD5D1EA}" type="presParOf" srcId="{0750C407-7DF2-49D9-8736-BB666249CC08}" destId="{1DF0625C-1A70-466C-8ABD-1C37CEAB7886}" srcOrd="0" destOrd="0" presId="urn:microsoft.com/office/officeart/2005/8/layout/venn2"/>
    <dgm:cxn modelId="{D41BA056-A454-404D-B2DD-1A37DA17C3E8}" type="presParOf" srcId="{1DF0625C-1A70-466C-8ABD-1C37CEAB7886}" destId="{85469515-87E9-4FD0-8D7D-6F25A48B667B}" srcOrd="0" destOrd="0" presId="urn:microsoft.com/office/officeart/2005/8/layout/venn2"/>
    <dgm:cxn modelId="{3756FEA3-9A65-4A9A-AAEC-6B40C2279C02}" type="presParOf" srcId="{1DF0625C-1A70-466C-8ABD-1C37CEAB7886}" destId="{39C62F66-2D4D-4F1F-9DE6-C138F51601A4}" srcOrd="1" destOrd="0" presId="urn:microsoft.com/office/officeart/2005/8/layout/venn2"/>
    <dgm:cxn modelId="{A0C155CE-3543-4092-A702-7BA3A3F2A37F}" type="presParOf" srcId="{0750C407-7DF2-49D9-8736-BB666249CC08}" destId="{698A552A-72E5-4011-B643-6CE376B5DE2B}" srcOrd="1" destOrd="0" presId="urn:microsoft.com/office/officeart/2005/8/layout/venn2"/>
    <dgm:cxn modelId="{53EA8AE8-6D1A-443E-BD75-596D3CC31E10}" type="presParOf" srcId="{698A552A-72E5-4011-B643-6CE376B5DE2B}" destId="{1F23A31E-CBF0-4C37-A4BC-159E5BF491C0}" srcOrd="0" destOrd="0" presId="urn:microsoft.com/office/officeart/2005/8/layout/venn2"/>
    <dgm:cxn modelId="{77854034-FB82-49AE-B29A-8581EA40C4EF}" type="presParOf" srcId="{698A552A-72E5-4011-B643-6CE376B5DE2B}" destId="{3C13C2F7-CA40-4F5A-BE88-FA9169F400DE}" srcOrd="1" destOrd="0" presId="urn:microsoft.com/office/officeart/2005/8/layout/venn2"/>
    <dgm:cxn modelId="{46745F96-8BA5-4424-B037-351EAC406F88}" type="presParOf" srcId="{0750C407-7DF2-49D9-8736-BB666249CC08}" destId="{C1C42F09-E890-452A-A9D1-767453F60E4D}" srcOrd="2" destOrd="0" presId="urn:microsoft.com/office/officeart/2005/8/layout/venn2"/>
    <dgm:cxn modelId="{38D56ECA-79A6-4B3A-8D26-F6FEF7B5644A}" type="presParOf" srcId="{C1C42F09-E890-452A-A9D1-767453F60E4D}" destId="{027610DE-2113-493D-BF0B-3073A1A3494E}" srcOrd="0" destOrd="0" presId="urn:microsoft.com/office/officeart/2005/8/layout/venn2"/>
    <dgm:cxn modelId="{09DB88C5-72CB-4EA4-8CC7-92390547CBB2}" type="presParOf" srcId="{C1C42F09-E890-452A-A9D1-767453F60E4D}" destId="{A342D048-DB4A-48AD-84CD-A3E7F62B7A1D}" srcOrd="1" destOrd="0" presId="urn:microsoft.com/office/officeart/2005/8/layout/venn2"/>
    <dgm:cxn modelId="{42E3C02C-20CE-4775-B7CF-ECCFDC249702}" type="presParOf" srcId="{0750C407-7DF2-49D9-8736-BB666249CC08}" destId="{7195D02B-9256-44D3-8730-A46998305A20}" srcOrd="3" destOrd="0" presId="urn:microsoft.com/office/officeart/2005/8/layout/venn2"/>
    <dgm:cxn modelId="{A61ECBBB-4118-4D3A-9FBD-0F4E989ADDFB}" type="presParOf" srcId="{7195D02B-9256-44D3-8730-A46998305A20}" destId="{45CF9588-39F8-4845-AD8D-B315A0951BB2}" srcOrd="0" destOrd="0" presId="urn:microsoft.com/office/officeart/2005/8/layout/venn2"/>
    <dgm:cxn modelId="{3463FB1F-E686-4E2A-9FE3-155CCBB97024}" type="presParOf" srcId="{7195D02B-9256-44D3-8730-A46998305A20}" destId="{28964CA9-9020-4A15-8679-064C3EA8298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custT="1"/>
      <dgm:spPr/>
      <dgm:t>
        <a:bodyPr/>
        <a:lstStyle/>
        <a:p>
          <a:r>
            <a:rPr lang="en-GB" sz="2000" dirty="0" smtClean="0">
              <a:solidFill>
                <a:srgbClr val="2D5EC1"/>
              </a:solidFill>
            </a:rPr>
            <a:t>The future CAT environment needs to be </a:t>
          </a:r>
          <a:r>
            <a:rPr lang="en-GB" sz="2000" b="1" dirty="0" smtClean="0">
              <a:solidFill>
                <a:srgbClr val="2D5EC1"/>
              </a:solidFill>
            </a:rPr>
            <a:t>collaborative</a:t>
          </a:r>
          <a:endParaRPr lang="en-GB" sz="2000" b="1"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custT="1"/>
      <dgm:spPr/>
      <dgm:t>
        <a:bodyPr/>
        <a:lstStyle/>
        <a:p>
          <a:r>
            <a:rPr lang="en-GB" sz="2000" b="1" dirty="0" smtClean="0">
              <a:solidFill>
                <a:srgbClr val="2D5EC1"/>
              </a:solidFill>
            </a:rPr>
            <a:t>External Service Providers</a:t>
          </a:r>
          <a:r>
            <a:rPr lang="en-GB" sz="2000" b="0" dirty="0" smtClean="0">
              <a:solidFill>
                <a:srgbClr val="2D5EC1"/>
              </a:solidFill>
            </a:rPr>
            <a:t> are an integral resource</a:t>
          </a:r>
          <a:endParaRPr lang="en-GB" sz="2000"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F963813E-B75D-4772-94DA-904C55B798D3}">
      <dgm:prSet phldrT="[Text]" custT="1"/>
      <dgm:spPr/>
      <dgm:t>
        <a:bodyPr/>
        <a:lstStyle/>
        <a:p>
          <a:r>
            <a:rPr lang="en-GB" sz="2000" dirty="0" smtClean="0">
              <a:solidFill>
                <a:srgbClr val="2D5EC1"/>
              </a:solidFill>
            </a:rPr>
            <a:t>The EU's legislative process is by definition </a:t>
          </a:r>
          <a:r>
            <a:rPr lang="en-GB" sz="2000" b="1" dirty="0" smtClean="0">
              <a:solidFill>
                <a:srgbClr val="2D5EC1"/>
              </a:solidFill>
            </a:rPr>
            <a:t>interinstitutional</a:t>
          </a:r>
          <a:endParaRPr lang="en-GB" sz="2000" b="1"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EF7A358D-B35A-48FE-B6E0-3B1A2855B8B9}">
      <dgm:prSet phldrT="[Text]" custT="1"/>
      <dgm:spPr/>
      <dgm:t>
        <a:bodyPr/>
        <a:lstStyle/>
        <a:p>
          <a:r>
            <a:rPr lang="en-GB" sz="1800" dirty="0" smtClean="0">
              <a:solidFill>
                <a:srgbClr val="2D5EC1"/>
              </a:solidFill>
            </a:rPr>
            <a:t>ATP: Translation as part of the </a:t>
          </a:r>
          <a:r>
            <a:rPr lang="en-GB" sz="1800" b="1" dirty="0" smtClean="0">
              <a:solidFill>
                <a:srgbClr val="2D5EC1"/>
              </a:solidFill>
            </a:rPr>
            <a:t>A</a:t>
          </a:r>
          <a:r>
            <a:rPr lang="en-GB" sz="1800" b="0" dirty="0" smtClean="0">
              <a:solidFill>
                <a:srgbClr val="2D5EC1"/>
              </a:solidFill>
            </a:rPr>
            <a:t>uthoring-</a:t>
          </a:r>
          <a:r>
            <a:rPr lang="en-GB" sz="1800" b="1" dirty="0" smtClean="0">
              <a:solidFill>
                <a:srgbClr val="2D5EC1"/>
              </a:solidFill>
            </a:rPr>
            <a:t>T</a:t>
          </a:r>
          <a:r>
            <a:rPr lang="en-GB" sz="1800" b="0" dirty="0" smtClean="0">
              <a:solidFill>
                <a:srgbClr val="2D5EC1"/>
              </a:solidFill>
            </a:rPr>
            <a:t>ranslation-</a:t>
          </a:r>
          <a:r>
            <a:rPr lang="en-GB" sz="1800" b="1" dirty="0" smtClean="0">
              <a:solidFill>
                <a:srgbClr val="2D5EC1"/>
              </a:solidFill>
            </a:rPr>
            <a:t>P</a:t>
          </a:r>
          <a:r>
            <a:rPr lang="en-GB" sz="1800" b="0" dirty="0" smtClean="0">
              <a:solidFill>
                <a:srgbClr val="2D5EC1"/>
              </a:solidFill>
            </a:rPr>
            <a:t>ublishing</a:t>
          </a:r>
          <a:r>
            <a:rPr lang="en-GB" sz="1800" dirty="0" smtClean="0">
              <a:solidFill>
                <a:srgbClr val="2D5EC1"/>
              </a:solidFill>
            </a:rPr>
            <a:t> chain</a:t>
          </a:r>
          <a:endParaRPr lang="en-GB" sz="1800" b="1" dirty="0">
            <a:solidFill>
              <a:srgbClr val="2D5EC1"/>
            </a:solidFill>
          </a:endParaRPr>
        </a:p>
      </dgm:t>
    </dgm:pt>
    <dgm:pt modelId="{F94BA0B7-9AB7-4C15-94E2-ABDEB2DF04B8}" type="parTrans" cxnId="{BE9C69B9-7636-4DF4-8DA2-33F730575E8F}">
      <dgm:prSet/>
      <dgm:spPr/>
      <dgm:t>
        <a:bodyPr/>
        <a:lstStyle/>
        <a:p>
          <a:endParaRPr lang="en-GB"/>
        </a:p>
      </dgm:t>
    </dgm:pt>
    <dgm:pt modelId="{89CB204F-23CC-4ED8-B798-F6DD7B048940}" type="sibTrans" cxnId="{BE9C69B9-7636-4DF4-8DA2-33F730575E8F}">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4C3CBD-B2D7-4E02-BD40-91D7B4E93496}" type="pres">
      <dgm:prSet presAssocID="{EA1857AE-A04D-4E62-A7E9-7A06B7500D8F}" presName="txShp" presStyleLbl="node1" presStyleIdx="0" presStyleCnt="4"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CBE49E4-9CE0-4E11-80EF-0AE3744AB57B}" type="pres">
      <dgm:prSet presAssocID="{718650A0-08A1-4784-991E-01A720EDBEA6}" presName="txShp" presStyleLbl="node1" presStyleIdx="1" presStyleCnt="4">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13CD227-C217-47F9-BCA0-978CB9F9530C}" type="pres">
      <dgm:prSet presAssocID="{F963813E-B75D-4772-94DA-904C55B798D3}" presName="txShp" presStyleLbl="node1" presStyleIdx="2" presStyleCnt="4">
        <dgm:presLayoutVars>
          <dgm:bulletEnabled val="1"/>
        </dgm:presLayoutVars>
      </dgm:prSet>
      <dgm:spPr/>
      <dgm:t>
        <a:bodyPr/>
        <a:lstStyle/>
        <a:p>
          <a:endParaRPr lang="en-GB"/>
        </a:p>
      </dgm:t>
    </dgm:pt>
    <dgm:pt modelId="{6ED3E826-3ABF-40B4-B7D7-C2406403877A}" type="pres">
      <dgm:prSet presAssocID="{F051F3E5-E30A-46E5-B8C4-ECB6034EFD83}" presName="spacing" presStyleCnt="0"/>
      <dgm:spPr/>
    </dgm:pt>
    <dgm:pt modelId="{A790A859-CFA2-4202-A23D-07E31C623E26}" type="pres">
      <dgm:prSet presAssocID="{EF7A358D-B35A-48FE-B6E0-3B1A2855B8B9}" presName="composite" presStyleCnt="0"/>
      <dgm:spPr/>
    </dgm:pt>
    <dgm:pt modelId="{A16BE9FC-45BB-4979-9368-A580BE841E4C}" type="pres">
      <dgm:prSet presAssocID="{EF7A358D-B35A-48FE-B6E0-3B1A2855B8B9}"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8000" r="-38000"/>
          </a:stretch>
        </a:blipFill>
      </dgm:spPr>
    </dgm:pt>
    <dgm:pt modelId="{4851EC86-8834-46A2-A212-EF39F48D4C37}" type="pres">
      <dgm:prSet presAssocID="{EF7A358D-B35A-48FE-B6E0-3B1A2855B8B9}" presName="txShp" presStyleLbl="node1" presStyleIdx="3" presStyleCnt="4">
        <dgm:presLayoutVars>
          <dgm:bulletEnabled val="1"/>
        </dgm:presLayoutVars>
      </dgm:prSet>
      <dgm:spPr/>
      <dgm:t>
        <a:bodyPr/>
        <a:lstStyle/>
        <a:p>
          <a:endParaRPr lang="en-GB"/>
        </a:p>
      </dgm:t>
    </dgm:pt>
  </dgm:ptLst>
  <dgm:cxnLst>
    <dgm:cxn modelId="{65C53A5E-208C-4920-802D-7FF4621D6702}" srcId="{8C95E33C-41B7-4FA7-8E69-C233A0295B1F}" destId="{718650A0-08A1-4784-991E-01A720EDBEA6}" srcOrd="1" destOrd="0" parTransId="{269D735D-E461-4F22-AC1A-7B25F0A50A8B}" sibTransId="{31857D6E-940F-4790-839B-D186424FC4D2}"/>
    <dgm:cxn modelId="{C6E4194F-55DE-4610-995C-F326CF849AEB}" type="presOf" srcId="{EF7A358D-B35A-48FE-B6E0-3B1A2855B8B9}" destId="{4851EC86-8834-46A2-A212-EF39F48D4C37}" srcOrd="0" destOrd="0" presId="urn:microsoft.com/office/officeart/2005/8/layout/vList3"/>
    <dgm:cxn modelId="{64D648DB-45AA-415B-8139-126D64FC74FC}" type="presOf" srcId="{8C95E33C-41B7-4FA7-8E69-C233A0295B1F}" destId="{E5990AE7-A3E9-4DAA-933D-536EC2B04A93}" srcOrd="0" destOrd="0" presId="urn:microsoft.com/office/officeart/2005/8/layout/vList3"/>
    <dgm:cxn modelId="{BE9C69B9-7636-4DF4-8DA2-33F730575E8F}" srcId="{8C95E33C-41B7-4FA7-8E69-C233A0295B1F}" destId="{EF7A358D-B35A-48FE-B6E0-3B1A2855B8B9}" srcOrd="3" destOrd="0" parTransId="{F94BA0B7-9AB7-4C15-94E2-ABDEB2DF04B8}" sibTransId="{89CB204F-23CC-4ED8-B798-F6DD7B048940}"/>
    <dgm:cxn modelId="{F21FD46F-7312-4060-A47F-566724AA18AE}" type="presOf" srcId="{F963813E-B75D-4772-94DA-904C55B798D3}" destId="{913CD227-C217-47F9-BCA0-978CB9F9530C}" srcOrd="0" destOrd="0" presId="urn:microsoft.com/office/officeart/2005/8/layout/vList3"/>
    <dgm:cxn modelId="{F46784F2-E9C7-4FA0-9B0E-E685A26C6402}" srcId="{8C95E33C-41B7-4FA7-8E69-C233A0295B1F}" destId="{F963813E-B75D-4772-94DA-904C55B798D3}" srcOrd="2" destOrd="0" parTransId="{A880C32C-8F89-4189-945E-2EAF488D6813}" sibTransId="{F051F3E5-E30A-46E5-B8C4-ECB6034EFD83}"/>
    <dgm:cxn modelId="{240CC7C3-2747-4C26-BD42-97E98515D879}" type="presOf" srcId="{EA1857AE-A04D-4E62-A7E9-7A06B7500D8F}" destId="{6E4C3CBD-B2D7-4E02-BD40-91D7B4E93496}" srcOrd="0" destOrd="0" presId="urn:microsoft.com/office/officeart/2005/8/layout/vList3"/>
    <dgm:cxn modelId="{C6A7D3AB-4733-4971-9E27-0ED7B4155771}" srcId="{8C95E33C-41B7-4FA7-8E69-C233A0295B1F}" destId="{EA1857AE-A04D-4E62-A7E9-7A06B7500D8F}" srcOrd="0" destOrd="0" parTransId="{344ECE0D-E956-4B07-A40B-914826CD1C43}" sibTransId="{B606B45D-D61C-45AE-BE23-A5339BC0FA91}"/>
    <dgm:cxn modelId="{65854DFD-0416-4C18-B501-B6C6B347F8FD}" type="presOf" srcId="{718650A0-08A1-4784-991E-01A720EDBEA6}" destId="{3CBE49E4-9CE0-4E11-80EF-0AE3744AB57B}" srcOrd="0" destOrd="0" presId="urn:microsoft.com/office/officeart/2005/8/layout/vList3"/>
    <dgm:cxn modelId="{A3C0AE28-86C5-488E-AB7C-1F7C5BAE225C}" type="presParOf" srcId="{E5990AE7-A3E9-4DAA-933D-536EC2B04A93}" destId="{B6C7A718-59DB-44D7-9F03-1A6DF9D6AE9F}" srcOrd="0" destOrd="0" presId="urn:microsoft.com/office/officeart/2005/8/layout/vList3"/>
    <dgm:cxn modelId="{792B219F-2014-412A-AB93-91AB76433B91}" type="presParOf" srcId="{B6C7A718-59DB-44D7-9F03-1A6DF9D6AE9F}" destId="{AB7DA7BF-DF98-42D8-9448-FDDE315D237C}" srcOrd="0" destOrd="0" presId="urn:microsoft.com/office/officeart/2005/8/layout/vList3"/>
    <dgm:cxn modelId="{680B1149-B7D9-4F2A-B507-985C3AC182C2}" type="presParOf" srcId="{B6C7A718-59DB-44D7-9F03-1A6DF9D6AE9F}" destId="{6E4C3CBD-B2D7-4E02-BD40-91D7B4E93496}" srcOrd="1" destOrd="0" presId="urn:microsoft.com/office/officeart/2005/8/layout/vList3"/>
    <dgm:cxn modelId="{61736E03-5A5F-401C-A97C-94F92980D16A}" type="presParOf" srcId="{E5990AE7-A3E9-4DAA-933D-536EC2B04A93}" destId="{1EE09AE9-9E70-4E21-B8F6-00CFBB742283}" srcOrd="1" destOrd="0" presId="urn:microsoft.com/office/officeart/2005/8/layout/vList3"/>
    <dgm:cxn modelId="{64D0B048-F155-4E63-94F1-58270F3DA76C}" type="presParOf" srcId="{E5990AE7-A3E9-4DAA-933D-536EC2B04A93}" destId="{E5738936-20D4-495C-8151-108F47B93EFD}" srcOrd="2" destOrd="0" presId="urn:microsoft.com/office/officeart/2005/8/layout/vList3"/>
    <dgm:cxn modelId="{3DE4AE25-3C81-4259-8F5B-6A90E9D646B6}" type="presParOf" srcId="{E5738936-20D4-495C-8151-108F47B93EFD}" destId="{A1E26E91-DE5C-4E89-A6A2-DD6CE80346D9}" srcOrd="0" destOrd="0" presId="urn:microsoft.com/office/officeart/2005/8/layout/vList3"/>
    <dgm:cxn modelId="{3B31563A-0A58-4B46-A57F-685AF8F212A4}" type="presParOf" srcId="{E5738936-20D4-495C-8151-108F47B93EFD}" destId="{3CBE49E4-9CE0-4E11-80EF-0AE3744AB57B}" srcOrd="1" destOrd="0" presId="urn:microsoft.com/office/officeart/2005/8/layout/vList3"/>
    <dgm:cxn modelId="{ADA878E3-2367-475C-AFE8-8D1A4BAD7403}" type="presParOf" srcId="{E5990AE7-A3E9-4DAA-933D-536EC2B04A93}" destId="{02DA4D6E-ED1A-4D0A-A8D4-CC620C4FD024}" srcOrd="3" destOrd="0" presId="urn:microsoft.com/office/officeart/2005/8/layout/vList3"/>
    <dgm:cxn modelId="{47D9B0A6-E56C-4699-B4BA-8FDD8BBD1334}" type="presParOf" srcId="{E5990AE7-A3E9-4DAA-933D-536EC2B04A93}" destId="{A5FA86D8-B688-4939-A0A8-FC2220C2DCB4}" srcOrd="4" destOrd="0" presId="urn:microsoft.com/office/officeart/2005/8/layout/vList3"/>
    <dgm:cxn modelId="{CB25C40D-F470-4EC0-8A44-625DADDCF5D7}" type="presParOf" srcId="{A5FA86D8-B688-4939-A0A8-FC2220C2DCB4}" destId="{09B66CF2-B90A-4F42-ADF2-46C69F8C0F46}" srcOrd="0" destOrd="0" presId="urn:microsoft.com/office/officeart/2005/8/layout/vList3"/>
    <dgm:cxn modelId="{134C1F58-2CF0-423A-9CC4-DF9382E096BF}" type="presParOf" srcId="{A5FA86D8-B688-4939-A0A8-FC2220C2DCB4}" destId="{913CD227-C217-47F9-BCA0-978CB9F9530C}" srcOrd="1" destOrd="0" presId="urn:microsoft.com/office/officeart/2005/8/layout/vList3"/>
    <dgm:cxn modelId="{38A1AEBF-F824-4535-BD8A-81AAB9FB4983}" type="presParOf" srcId="{E5990AE7-A3E9-4DAA-933D-536EC2B04A93}" destId="{6ED3E826-3ABF-40B4-B7D7-C2406403877A}" srcOrd="5" destOrd="0" presId="urn:microsoft.com/office/officeart/2005/8/layout/vList3"/>
    <dgm:cxn modelId="{A028DDAB-B104-47FE-9B89-368720F51513}" type="presParOf" srcId="{E5990AE7-A3E9-4DAA-933D-536EC2B04A93}" destId="{A790A859-CFA2-4202-A23D-07E31C623E26}" srcOrd="6" destOrd="0" presId="urn:microsoft.com/office/officeart/2005/8/layout/vList3"/>
    <dgm:cxn modelId="{1E015CD7-D693-4D7A-BB4F-7A7FDCCF4E41}" type="presParOf" srcId="{A790A859-CFA2-4202-A23D-07E31C623E26}" destId="{A16BE9FC-45BB-4979-9368-A580BE841E4C}" srcOrd="0" destOrd="0" presId="urn:microsoft.com/office/officeart/2005/8/layout/vList3"/>
    <dgm:cxn modelId="{E990679D-160A-40D8-B839-150D2689585E}" type="presParOf" srcId="{A790A859-CFA2-4202-A23D-07E31C623E26}" destId="{4851EC86-8834-46A2-A212-EF39F48D4C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59FA85-1F4B-4489-A5C0-6772AC9F8A95}"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868DFFBD-A26C-4F36-AE53-B96913E3BA0B}">
      <dgm:prSet phldrT="[Text]" custT="1"/>
      <dgm:spPr/>
      <dgm:t>
        <a:bodyPr/>
        <a:lstStyle/>
        <a:p>
          <a:r>
            <a:rPr lang="en-US" sz="2400" dirty="0" smtClean="0"/>
            <a:t>CAT tool</a:t>
          </a:r>
          <a:endParaRPr lang="en-GB" sz="2400" dirty="0"/>
        </a:p>
      </dgm:t>
    </dgm:pt>
    <dgm:pt modelId="{47274A87-5449-43CB-91D5-98B5F1805B8D}" type="parTrans" cxnId="{A1C5C8AB-503B-4B2E-AE62-729D9427007B}">
      <dgm:prSet/>
      <dgm:spPr/>
      <dgm:t>
        <a:bodyPr/>
        <a:lstStyle/>
        <a:p>
          <a:endParaRPr lang="en-GB"/>
        </a:p>
      </dgm:t>
    </dgm:pt>
    <dgm:pt modelId="{7F101344-5AB6-49B6-A14D-DAF9C19D393C}" type="sibTrans" cxnId="{A1C5C8AB-503B-4B2E-AE62-729D9427007B}">
      <dgm:prSet/>
      <dgm:spPr/>
      <dgm:t>
        <a:bodyPr/>
        <a:lstStyle/>
        <a:p>
          <a:endParaRPr lang="en-GB"/>
        </a:p>
      </dgm:t>
    </dgm:pt>
    <dgm:pt modelId="{0BC3B5E1-1F03-462A-B5A6-91AA16EE8D41}">
      <dgm:prSet phldrT="[Text]" custT="1"/>
      <dgm:spPr/>
      <dgm:t>
        <a:bodyPr/>
        <a:lstStyle/>
        <a:p>
          <a:pPr>
            <a:lnSpc>
              <a:spcPct val="80000"/>
            </a:lnSpc>
            <a:spcAft>
              <a:spcPts val="600"/>
            </a:spcAft>
          </a:pPr>
          <a:r>
            <a:rPr lang="en-US" sz="2000" dirty="0" smtClean="0">
              <a:solidFill>
                <a:schemeClr val="bg2">
                  <a:lumMod val="75000"/>
                </a:schemeClr>
              </a:solidFill>
            </a:rPr>
            <a:t>Language Resources</a:t>
          </a:r>
          <a:endParaRPr lang="en-GB" sz="2000" dirty="0">
            <a:solidFill>
              <a:schemeClr val="bg2">
                <a:lumMod val="75000"/>
              </a:schemeClr>
            </a:solidFill>
          </a:endParaRPr>
        </a:p>
      </dgm:t>
    </dgm:pt>
    <dgm:pt modelId="{0101610A-09A4-4295-AC89-EF465D54FDE8}" type="parTrans" cxnId="{3F244B07-A7D4-4133-AAA0-4721B5ADB2B9}">
      <dgm:prSet/>
      <dgm:spPr/>
      <dgm:t>
        <a:bodyPr/>
        <a:lstStyle/>
        <a:p>
          <a:endParaRPr lang="en-GB"/>
        </a:p>
      </dgm:t>
    </dgm:pt>
    <dgm:pt modelId="{17E69473-FFC1-4A4E-BD8F-F66CEEA68654}" type="sibTrans" cxnId="{3F244B07-A7D4-4133-AAA0-4721B5ADB2B9}">
      <dgm:prSet/>
      <dgm:spPr/>
      <dgm:t>
        <a:bodyPr/>
        <a:lstStyle/>
        <a:p>
          <a:endParaRPr lang="en-GB"/>
        </a:p>
      </dgm:t>
    </dgm:pt>
    <dgm:pt modelId="{306C882D-E504-42E3-8B04-1A3B175B16E1}">
      <dgm:prSet phldrT="[Text]" custT="1"/>
      <dgm:spPr/>
      <dgm:t>
        <a:bodyPr/>
        <a:lstStyle/>
        <a:p>
          <a:pPr>
            <a:lnSpc>
              <a:spcPct val="80000"/>
            </a:lnSpc>
            <a:spcBef>
              <a:spcPct val="0"/>
            </a:spcBef>
            <a:spcAft>
              <a:spcPts val="600"/>
            </a:spcAft>
          </a:pPr>
          <a:r>
            <a:rPr lang="en-GB" sz="2000" b="0" noProof="0" dirty="0" smtClean="0"/>
            <a:t>Automatisation</a:t>
          </a:r>
          <a:r>
            <a:rPr lang="en-US" sz="2000" b="0" dirty="0" smtClean="0"/>
            <a:t> and integration</a:t>
          </a:r>
          <a:endParaRPr lang="en-GB" sz="1600" b="0" dirty="0"/>
        </a:p>
      </dgm:t>
    </dgm:pt>
    <dgm:pt modelId="{58C0FD1B-6EDC-4C3B-8B06-D1B382FFBBA0}" type="parTrans" cxnId="{68264CF3-E095-4A3F-8C39-EFAB7F4F7AB9}">
      <dgm:prSet/>
      <dgm:spPr/>
      <dgm:t>
        <a:bodyPr/>
        <a:lstStyle/>
        <a:p>
          <a:endParaRPr lang="en-GB"/>
        </a:p>
      </dgm:t>
    </dgm:pt>
    <dgm:pt modelId="{7DBD53A2-736F-438D-A89E-35360495CFB2}" type="sibTrans" cxnId="{68264CF3-E095-4A3F-8C39-EFAB7F4F7AB9}">
      <dgm:prSet/>
      <dgm:spPr/>
      <dgm:t>
        <a:bodyPr/>
        <a:lstStyle/>
        <a:p>
          <a:endParaRPr lang="en-GB"/>
        </a:p>
      </dgm:t>
    </dgm:pt>
    <dgm:pt modelId="{3F2D83AF-4E09-45B7-84F3-DFFCFFDF8F54}">
      <dgm:prSet phldrT="[Text]" custT="1"/>
      <dgm:spPr/>
      <dgm:t>
        <a:bodyPr anchor="ctr"/>
        <a:lstStyle/>
        <a:p>
          <a:r>
            <a:rPr lang="en-US" sz="2000" dirty="0" smtClean="0"/>
            <a:t>Language tools</a:t>
          </a:r>
          <a:endParaRPr lang="en-GB" sz="2000" dirty="0"/>
        </a:p>
      </dgm:t>
    </dgm:pt>
    <dgm:pt modelId="{CC51A265-5728-4BEC-B47A-43AC500AEE44}" type="parTrans" cxnId="{E6E80883-CD71-4DC2-899A-DD739108203C}">
      <dgm:prSet/>
      <dgm:spPr/>
      <dgm:t>
        <a:bodyPr/>
        <a:lstStyle/>
        <a:p>
          <a:endParaRPr lang="en-GB"/>
        </a:p>
      </dgm:t>
    </dgm:pt>
    <dgm:pt modelId="{182314C9-2A4F-47F7-A29C-59253F057188}" type="sibTrans" cxnId="{E6E80883-CD71-4DC2-899A-DD739108203C}">
      <dgm:prSet/>
      <dgm:spPr/>
      <dgm:t>
        <a:bodyPr/>
        <a:lstStyle/>
        <a:p>
          <a:endParaRPr lang="en-GB"/>
        </a:p>
      </dgm:t>
    </dgm:pt>
    <dgm:pt modelId="{F88ED9E4-1FBE-4056-A8E9-497D5146A4E1}">
      <dgm:prSet custT="1"/>
      <dgm:spPr/>
      <dgm:t>
        <a:bodyPr/>
        <a:lstStyle/>
        <a:p>
          <a:pPr>
            <a:lnSpc>
              <a:spcPct val="90000"/>
            </a:lnSpc>
            <a:spcAft>
              <a:spcPct val="15000"/>
            </a:spcAft>
          </a:pPr>
          <a:r>
            <a:rPr lang="en-US" sz="1200" dirty="0" smtClean="0">
              <a:solidFill>
                <a:schemeClr val="accent2">
                  <a:lumMod val="60000"/>
                  <a:lumOff val="40000"/>
                </a:schemeClr>
              </a:solidFill>
            </a:rPr>
            <a:t>Translation memories (Central,  project specific, shared)</a:t>
          </a:r>
          <a:endParaRPr lang="en-GB" sz="1200" dirty="0">
            <a:solidFill>
              <a:schemeClr val="accent2">
                <a:lumMod val="60000"/>
                <a:lumOff val="40000"/>
              </a:schemeClr>
            </a:solidFill>
          </a:endParaRPr>
        </a:p>
      </dgm:t>
    </dgm:pt>
    <dgm:pt modelId="{460EA0F5-122B-4441-A611-B281DA01751E}" type="parTrans" cxnId="{7D6B29A0-FCDB-4503-97BE-4F77D7D025A9}">
      <dgm:prSet/>
      <dgm:spPr/>
      <dgm:t>
        <a:bodyPr/>
        <a:lstStyle/>
        <a:p>
          <a:endParaRPr lang="en-GB"/>
        </a:p>
      </dgm:t>
    </dgm:pt>
    <dgm:pt modelId="{7598CB06-23D8-4BDB-85E1-28EF078997EF}" type="sibTrans" cxnId="{7D6B29A0-FCDB-4503-97BE-4F77D7D025A9}">
      <dgm:prSet/>
      <dgm:spPr/>
      <dgm:t>
        <a:bodyPr/>
        <a:lstStyle/>
        <a:p>
          <a:endParaRPr lang="en-GB"/>
        </a:p>
      </dgm:t>
    </dgm:pt>
    <dgm:pt modelId="{8F7AEB1F-496F-4E6D-82E3-E02CBB9253B8}">
      <dgm:prSet phldrT="[Text]" custT="1"/>
      <dgm:spPr/>
      <dgm:t>
        <a:bodyPr/>
        <a:lstStyle/>
        <a:p>
          <a:pPr>
            <a:lnSpc>
              <a:spcPct val="90000"/>
            </a:lnSpc>
            <a:spcBef>
              <a:spcPts val="1200"/>
            </a:spcBef>
            <a:spcAft>
              <a:spcPct val="15000"/>
            </a:spcAft>
          </a:pPr>
          <a:r>
            <a:rPr lang="en-US" sz="1400" dirty="0" smtClean="0"/>
            <a:t>Pre- and post-processing</a:t>
          </a:r>
          <a:endParaRPr lang="en-GB" sz="1400" dirty="0"/>
        </a:p>
      </dgm:t>
    </dgm:pt>
    <dgm:pt modelId="{32C14BC5-18A9-46EA-B28E-FD1CABA4E86E}" type="parTrans" cxnId="{ADAB6898-75BA-43A3-8F7A-1BB636C387D2}">
      <dgm:prSet/>
      <dgm:spPr/>
      <dgm:t>
        <a:bodyPr/>
        <a:lstStyle/>
        <a:p>
          <a:endParaRPr lang="en-GB"/>
        </a:p>
      </dgm:t>
    </dgm:pt>
    <dgm:pt modelId="{38180697-1713-4775-A0A3-40B04BB4D16C}" type="sibTrans" cxnId="{ADAB6898-75BA-43A3-8F7A-1BB636C387D2}">
      <dgm:prSet/>
      <dgm:spPr/>
      <dgm:t>
        <a:bodyPr/>
        <a:lstStyle/>
        <a:p>
          <a:endParaRPr lang="en-GB"/>
        </a:p>
      </dgm:t>
    </dgm:pt>
    <dgm:pt modelId="{E8DBD19E-2A83-4064-B4C1-9506AA45785E}">
      <dgm:prSet/>
      <dgm:spPr/>
      <dgm:t>
        <a:bodyPr anchor="ctr"/>
        <a:lstStyle/>
        <a:p>
          <a:endParaRPr lang="en-GB" sz="900" dirty="0"/>
        </a:p>
      </dgm:t>
    </dgm:pt>
    <dgm:pt modelId="{BE709AE6-C118-4BA7-B373-F51E6EF5052B}" type="parTrans" cxnId="{8422C93B-2F98-4C33-94B0-B84A013A5FE1}">
      <dgm:prSet/>
      <dgm:spPr/>
      <dgm:t>
        <a:bodyPr/>
        <a:lstStyle/>
        <a:p>
          <a:endParaRPr lang="en-GB"/>
        </a:p>
      </dgm:t>
    </dgm:pt>
    <dgm:pt modelId="{125EFFF3-FA10-452B-AF54-135C035DF489}" type="sibTrans" cxnId="{8422C93B-2F98-4C33-94B0-B84A013A5FE1}">
      <dgm:prSet/>
      <dgm:spPr/>
      <dgm:t>
        <a:bodyPr/>
        <a:lstStyle/>
        <a:p>
          <a:endParaRPr lang="en-GB"/>
        </a:p>
      </dgm:t>
    </dgm:pt>
    <dgm:pt modelId="{5A3C93F7-7F5E-43A0-B215-73230F199ED5}">
      <dgm:prSet phldrT="[Text]" custT="1"/>
      <dgm:spPr/>
      <dgm:t>
        <a:bodyPr anchor="t"/>
        <a:lstStyle/>
        <a:p>
          <a:r>
            <a:rPr lang="en-US" sz="2000" dirty="0" smtClean="0"/>
            <a:t>Communication</a:t>
          </a:r>
          <a:endParaRPr lang="en-GB" sz="1400" dirty="0"/>
        </a:p>
      </dgm:t>
    </dgm:pt>
    <dgm:pt modelId="{FF5C61B3-6C39-4028-8F85-E28CA008DFAA}" type="parTrans" cxnId="{71467ED7-1A4A-4369-A35E-FB9A3CC45AFE}">
      <dgm:prSet/>
      <dgm:spPr/>
      <dgm:t>
        <a:bodyPr/>
        <a:lstStyle/>
        <a:p>
          <a:endParaRPr lang="en-GB"/>
        </a:p>
      </dgm:t>
    </dgm:pt>
    <dgm:pt modelId="{348F529E-F966-4DFA-89D0-E095D9A1475B}" type="sibTrans" cxnId="{71467ED7-1A4A-4369-A35E-FB9A3CC45AFE}">
      <dgm:prSet/>
      <dgm:spPr/>
      <dgm:t>
        <a:bodyPr/>
        <a:lstStyle/>
        <a:p>
          <a:endParaRPr lang="en-GB"/>
        </a:p>
      </dgm:t>
    </dgm:pt>
    <dgm:pt modelId="{552EDEB7-11E1-4CA8-B940-81CD4230C680}">
      <dgm:prSet custT="1"/>
      <dgm:spPr/>
      <dgm:t>
        <a:bodyPr anchor="t"/>
        <a:lstStyle/>
        <a:p>
          <a:r>
            <a:rPr lang="en-US" sz="1400" dirty="0" smtClean="0"/>
            <a:t>Exchange of information on document or projects</a:t>
          </a:r>
          <a:endParaRPr lang="en-GB" sz="1400" dirty="0"/>
        </a:p>
      </dgm:t>
    </dgm:pt>
    <dgm:pt modelId="{86E1C0FA-A121-4A11-A0E6-6CA3092CBBEA}" type="parTrans" cxnId="{48D749DC-CB10-4032-999D-F4C05541A853}">
      <dgm:prSet/>
      <dgm:spPr/>
      <dgm:t>
        <a:bodyPr/>
        <a:lstStyle/>
        <a:p>
          <a:endParaRPr lang="en-GB"/>
        </a:p>
      </dgm:t>
    </dgm:pt>
    <dgm:pt modelId="{09282123-84FA-4936-9AE8-DEDFB919ACD7}" type="sibTrans" cxnId="{48D749DC-CB10-4032-999D-F4C05541A853}">
      <dgm:prSet/>
      <dgm:spPr/>
      <dgm:t>
        <a:bodyPr/>
        <a:lstStyle/>
        <a:p>
          <a:endParaRPr lang="en-GB"/>
        </a:p>
      </dgm:t>
    </dgm:pt>
    <dgm:pt modelId="{DF277ECF-D9B4-47E6-97CC-DE0F535E28F0}">
      <dgm:prSet custT="1"/>
      <dgm:spPr/>
      <dgm:t>
        <a:bodyPr anchor="ctr"/>
        <a:lstStyle/>
        <a:p>
          <a:r>
            <a:rPr lang="en-US" sz="1200" dirty="0" smtClean="0"/>
            <a:t>Single point of access for translation, </a:t>
          </a:r>
          <a:endParaRPr lang="en-GB" sz="1200" dirty="0"/>
        </a:p>
      </dgm:t>
    </dgm:pt>
    <dgm:pt modelId="{FCFC4DA8-3A29-4C50-9E38-6A71B90D1206}" type="parTrans" cxnId="{2CB86A9B-DC8D-4C63-98D0-CFF5B0C4E9CF}">
      <dgm:prSet/>
      <dgm:spPr/>
      <dgm:t>
        <a:bodyPr/>
        <a:lstStyle/>
        <a:p>
          <a:endParaRPr lang="en-GB"/>
        </a:p>
      </dgm:t>
    </dgm:pt>
    <dgm:pt modelId="{A4B43606-AF9A-4A42-9482-44453D33D5B2}" type="sibTrans" cxnId="{2CB86A9B-DC8D-4C63-98D0-CFF5B0C4E9CF}">
      <dgm:prSet/>
      <dgm:spPr/>
      <dgm:t>
        <a:bodyPr/>
        <a:lstStyle/>
        <a:p>
          <a:endParaRPr lang="en-GB"/>
        </a:p>
      </dgm:t>
    </dgm:pt>
    <dgm:pt modelId="{5B06D773-D444-4DB4-88DF-70F7A7DD16B5}">
      <dgm:prSet/>
      <dgm:spPr/>
      <dgm:t>
        <a:bodyPr anchor="ctr"/>
        <a:lstStyle/>
        <a:p>
          <a:endParaRPr lang="en-GB" sz="900" dirty="0"/>
        </a:p>
      </dgm:t>
    </dgm:pt>
    <dgm:pt modelId="{EB219DAD-5718-4B22-82E9-95789BCED4EF}" type="parTrans" cxnId="{A7F9B48B-E5B4-4731-8FB7-CCA904A7A135}">
      <dgm:prSet/>
      <dgm:spPr/>
      <dgm:t>
        <a:bodyPr/>
        <a:lstStyle/>
        <a:p>
          <a:endParaRPr lang="en-GB"/>
        </a:p>
      </dgm:t>
    </dgm:pt>
    <dgm:pt modelId="{7BE107B7-BF88-47D0-8942-1F8C71F23AE0}" type="sibTrans" cxnId="{A7F9B48B-E5B4-4731-8FB7-CCA904A7A135}">
      <dgm:prSet/>
      <dgm:spPr/>
      <dgm:t>
        <a:bodyPr/>
        <a:lstStyle/>
        <a:p>
          <a:endParaRPr lang="en-GB"/>
        </a:p>
      </dgm:t>
    </dgm:pt>
    <dgm:pt modelId="{FAD45FA6-732E-44AF-B8B0-FFF386A07BF6}">
      <dgm:prSet custT="1"/>
      <dgm:spPr/>
      <dgm:t>
        <a:bodyPr/>
        <a:lstStyle/>
        <a:p>
          <a:pPr>
            <a:lnSpc>
              <a:spcPct val="90000"/>
            </a:lnSpc>
            <a:spcAft>
              <a:spcPct val="15000"/>
            </a:spcAft>
          </a:pPr>
          <a:r>
            <a:rPr lang="en-US" sz="1200" dirty="0" smtClean="0">
              <a:solidFill>
                <a:schemeClr val="accent2">
                  <a:lumMod val="60000"/>
                  <a:lumOff val="40000"/>
                </a:schemeClr>
              </a:solidFill>
            </a:rPr>
            <a:t>MT engines (Generic, domain specific)</a:t>
          </a:r>
          <a:endParaRPr lang="en-GB" sz="1200" dirty="0">
            <a:solidFill>
              <a:schemeClr val="accent2">
                <a:lumMod val="60000"/>
                <a:lumOff val="40000"/>
              </a:schemeClr>
            </a:solidFill>
          </a:endParaRPr>
        </a:p>
      </dgm:t>
    </dgm:pt>
    <dgm:pt modelId="{1F519954-E6FF-44E0-8E25-5B035B50D62C}" type="parTrans" cxnId="{3FCB7E87-EA71-4EF9-8478-6AC639D697AB}">
      <dgm:prSet/>
      <dgm:spPr/>
      <dgm:t>
        <a:bodyPr/>
        <a:lstStyle/>
        <a:p>
          <a:endParaRPr lang="en-GB"/>
        </a:p>
      </dgm:t>
    </dgm:pt>
    <dgm:pt modelId="{44EAC8BE-7099-48F7-9B7F-A6C2BBEACDD7}" type="sibTrans" cxnId="{3FCB7E87-EA71-4EF9-8478-6AC639D697AB}">
      <dgm:prSet/>
      <dgm:spPr/>
      <dgm:t>
        <a:bodyPr/>
        <a:lstStyle/>
        <a:p>
          <a:endParaRPr lang="en-GB"/>
        </a:p>
      </dgm:t>
    </dgm:pt>
    <dgm:pt modelId="{0C68AD9E-5F47-4DE1-813B-90A1DE647285}">
      <dgm:prSet custT="1"/>
      <dgm:spPr/>
      <dgm:t>
        <a:bodyPr/>
        <a:lstStyle/>
        <a:p>
          <a:pPr>
            <a:lnSpc>
              <a:spcPct val="90000"/>
            </a:lnSpc>
            <a:spcAft>
              <a:spcPct val="15000"/>
            </a:spcAft>
          </a:pPr>
          <a:r>
            <a:rPr lang="en-US" sz="1200" dirty="0" smtClean="0">
              <a:solidFill>
                <a:schemeClr val="accent2">
                  <a:lumMod val="60000"/>
                  <a:lumOff val="40000"/>
                </a:schemeClr>
              </a:solidFill>
            </a:rPr>
            <a:t>terminology databases (Central,  project specific)</a:t>
          </a:r>
          <a:endParaRPr lang="en-GB" sz="1200" dirty="0">
            <a:solidFill>
              <a:schemeClr val="accent2">
                <a:lumMod val="60000"/>
                <a:lumOff val="40000"/>
              </a:schemeClr>
            </a:solidFill>
          </a:endParaRPr>
        </a:p>
      </dgm:t>
    </dgm:pt>
    <dgm:pt modelId="{8ADB0CC2-044A-4EF3-AA37-4A8A8E5257B7}" type="parTrans" cxnId="{DD1D1D46-62E7-4B61-B4A3-A4EFE03DABA1}">
      <dgm:prSet/>
      <dgm:spPr/>
      <dgm:t>
        <a:bodyPr/>
        <a:lstStyle/>
        <a:p>
          <a:endParaRPr lang="en-GB"/>
        </a:p>
      </dgm:t>
    </dgm:pt>
    <dgm:pt modelId="{5FFCFB42-BDB6-4291-90B5-C5A64CC130C3}" type="sibTrans" cxnId="{DD1D1D46-62E7-4B61-B4A3-A4EFE03DABA1}">
      <dgm:prSet/>
      <dgm:spPr/>
      <dgm:t>
        <a:bodyPr/>
        <a:lstStyle/>
        <a:p>
          <a:endParaRPr lang="en-GB"/>
        </a:p>
      </dgm:t>
    </dgm:pt>
    <dgm:pt modelId="{F8EA7905-445C-4F9E-8707-F962F9412CB7}">
      <dgm:prSet custT="1"/>
      <dgm:spPr/>
      <dgm:t>
        <a:bodyPr/>
        <a:lstStyle/>
        <a:p>
          <a:pPr>
            <a:lnSpc>
              <a:spcPct val="90000"/>
            </a:lnSpc>
            <a:spcAft>
              <a:spcPct val="15000"/>
            </a:spcAft>
          </a:pPr>
          <a:r>
            <a:rPr lang="en-US" sz="1200" dirty="0" smtClean="0">
              <a:solidFill>
                <a:schemeClr val="accent2">
                  <a:lumMod val="60000"/>
                  <a:lumOff val="40000"/>
                </a:schemeClr>
              </a:solidFill>
            </a:rPr>
            <a:t>Corpora (Central </a:t>
          </a:r>
          <a:r>
            <a:rPr lang="en-US" sz="1200" dirty="0" smtClean="0">
              <a:solidFill>
                <a:schemeClr val="accent2">
                  <a:lumMod val="60000"/>
                  <a:lumOff val="40000"/>
                </a:schemeClr>
              </a:solidFill>
            </a:rPr>
            <a:t>repository, job-specific reference material)</a:t>
          </a:r>
          <a:endParaRPr lang="en-GB" sz="1200" dirty="0">
            <a:solidFill>
              <a:schemeClr val="accent2">
                <a:lumMod val="60000"/>
                <a:lumOff val="40000"/>
              </a:schemeClr>
            </a:solidFill>
          </a:endParaRPr>
        </a:p>
      </dgm:t>
    </dgm:pt>
    <dgm:pt modelId="{7B6B8AB6-53F3-4521-B606-C4447582F057}" type="parTrans" cxnId="{E64CE7F4-0549-48A8-96A4-FF39D6C33419}">
      <dgm:prSet/>
      <dgm:spPr/>
      <dgm:t>
        <a:bodyPr/>
        <a:lstStyle/>
        <a:p>
          <a:endParaRPr lang="en-GB"/>
        </a:p>
      </dgm:t>
    </dgm:pt>
    <dgm:pt modelId="{96FA4096-AA79-4A0F-B962-CD3802FCACB8}" type="sibTrans" cxnId="{E64CE7F4-0549-48A8-96A4-FF39D6C33419}">
      <dgm:prSet/>
      <dgm:spPr/>
      <dgm:t>
        <a:bodyPr/>
        <a:lstStyle/>
        <a:p>
          <a:endParaRPr lang="en-GB"/>
        </a:p>
      </dgm:t>
    </dgm:pt>
    <dgm:pt modelId="{474F32D5-36F7-4B70-B8DD-04DF509F09F3}">
      <dgm:prSet phldrT="[Text]" custT="1"/>
      <dgm:spPr/>
      <dgm:t>
        <a:bodyPr/>
        <a:lstStyle/>
        <a:p>
          <a:pPr>
            <a:lnSpc>
              <a:spcPct val="90000"/>
            </a:lnSpc>
            <a:spcBef>
              <a:spcPct val="0"/>
            </a:spcBef>
            <a:spcAft>
              <a:spcPct val="15000"/>
            </a:spcAft>
          </a:pPr>
          <a:r>
            <a:rPr lang="en-US" sz="1400" dirty="0" smtClean="0"/>
            <a:t>Format handling</a:t>
          </a:r>
          <a:endParaRPr lang="en-GB" sz="1400" dirty="0"/>
        </a:p>
      </dgm:t>
    </dgm:pt>
    <dgm:pt modelId="{C04606FF-EA0A-4C12-BA6B-8F2733913622}" type="parTrans" cxnId="{B2C47392-B469-4B43-B2B1-76297396F4CF}">
      <dgm:prSet/>
      <dgm:spPr/>
      <dgm:t>
        <a:bodyPr/>
        <a:lstStyle/>
        <a:p>
          <a:endParaRPr lang="en-GB"/>
        </a:p>
      </dgm:t>
    </dgm:pt>
    <dgm:pt modelId="{590E651E-2F63-4F35-A042-26DB9F208C8F}" type="sibTrans" cxnId="{B2C47392-B469-4B43-B2B1-76297396F4CF}">
      <dgm:prSet/>
      <dgm:spPr/>
      <dgm:t>
        <a:bodyPr/>
        <a:lstStyle/>
        <a:p>
          <a:endParaRPr lang="en-GB"/>
        </a:p>
      </dgm:t>
    </dgm:pt>
    <dgm:pt modelId="{08EB80CD-5999-4E70-B4CC-6EC3486A928D}">
      <dgm:prSet phldrT="[Text]" custT="1"/>
      <dgm:spPr/>
      <dgm:t>
        <a:bodyPr/>
        <a:lstStyle/>
        <a:p>
          <a:pPr>
            <a:lnSpc>
              <a:spcPct val="90000"/>
            </a:lnSpc>
            <a:spcBef>
              <a:spcPct val="0"/>
            </a:spcBef>
            <a:spcAft>
              <a:spcPct val="15000"/>
            </a:spcAft>
          </a:pPr>
          <a:r>
            <a:rPr lang="en-US" sz="1400" dirty="0" smtClean="0"/>
            <a:t>Batch processing…</a:t>
          </a:r>
          <a:endParaRPr lang="en-GB" sz="1400" dirty="0"/>
        </a:p>
      </dgm:t>
    </dgm:pt>
    <dgm:pt modelId="{A9E20943-CB80-4173-BAD7-640B2DFB9778}" type="parTrans" cxnId="{31B5951A-D07A-4EE2-B158-5229EDEC8227}">
      <dgm:prSet/>
      <dgm:spPr/>
      <dgm:t>
        <a:bodyPr/>
        <a:lstStyle/>
        <a:p>
          <a:endParaRPr lang="en-GB"/>
        </a:p>
      </dgm:t>
    </dgm:pt>
    <dgm:pt modelId="{D63D91C3-5ABB-416C-8E63-3A744F3ACDC8}" type="sibTrans" cxnId="{31B5951A-D07A-4EE2-B158-5229EDEC8227}">
      <dgm:prSet/>
      <dgm:spPr/>
      <dgm:t>
        <a:bodyPr/>
        <a:lstStyle/>
        <a:p>
          <a:endParaRPr lang="en-GB"/>
        </a:p>
      </dgm:t>
    </dgm:pt>
    <dgm:pt modelId="{C1DF99A1-01B0-4325-8CCC-A19ACCA16479}">
      <dgm:prSet custT="1"/>
      <dgm:spPr/>
      <dgm:t>
        <a:bodyPr anchor="t"/>
        <a:lstStyle/>
        <a:p>
          <a:r>
            <a:rPr lang="en-US" sz="1400" dirty="0" smtClean="0"/>
            <a:t>Sharing of language data</a:t>
          </a:r>
          <a:endParaRPr lang="en-GB" sz="1400" dirty="0"/>
        </a:p>
      </dgm:t>
    </dgm:pt>
    <dgm:pt modelId="{26F89226-5273-40E7-ABD0-54B36F7E145A}" type="parTrans" cxnId="{331EA5C7-370B-4490-8CD3-3F9E8E7ED786}">
      <dgm:prSet/>
      <dgm:spPr/>
      <dgm:t>
        <a:bodyPr/>
        <a:lstStyle/>
        <a:p>
          <a:endParaRPr lang="en-GB"/>
        </a:p>
      </dgm:t>
    </dgm:pt>
    <dgm:pt modelId="{43E2E616-24C2-4CDB-A92F-DD26031C9046}" type="sibTrans" cxnId="{331EA5C7-370B-4490-8CD3-3F9E8E7ED786}">
      <dgm:prSet/>
      <dgm:spPr/>
      <dgm:t>
        <a:bodyPr/>
        <a:lstStyle/>
        <a:p>
          <a:endParaRPr lang="en-GB"/>
        </a:p>
      </dgm:t>
    </dgm:pt>
    <dgm:pt modelId="{8ED87243-4D61-4DC2-A4E1-AE136CF82113}">
      <dgm:prSet custT="1"/>
      <dgm:spPr/>
      <dgm:t>
        <a:bodyPr anchor="ctr"/>
        <a:lstStyle/>
        <a:p>
          <a:r>
            <a:rPr lang="en-US" sz="1200" dirty="0" smtClean="0"/>
            <a:t>revision,</a:t>
          </a:r>
          <a:endParaRPr lang="en-GB" sz="1200" dirty="0"/>
        </a:p>
      </dgm:t>
    </dgm:pt>
    <dgm:pt modelId="{5624F003-8471-49E9-96DB-F057102832E6}" type="parTrans" cxnId="{3C1CCE7A-5208-4068-86B7-94C3C74DBB66}">
      <dgm:prSet/>
      <dgm:spPr/>
      <dgm:t>
        <a:bodyPr/>
        <a:lstStyle/>
        <a:p>
          <a:endParaRPr lang="en-GB"/>
        </a:p>
      </dgm:t>
    </dgm:pt>
    <dgm:pt modelId="{E63B38A4-DAF3-4B7A-9DD6-5EC79F1B32E9}" type="sibTrans" cxnId="{3C1CCE7A-5208-4068-86B7-94C3C74DBB66}">
      <dgm:prSet/>
      <dgm:spPr/>
      <dgm:t>
        <a:bodyPr/>
        <a:lstStyle/>
        <a:p>
          <a:endParaRPr lang="en-GB"/>
        </a:p>
      </dgm:t>
    </dgm:pt>
    <dgm:pt modelId="{4642A398-BFDB-4663-B5F2-55028D103532}">
      <dgm:prSet custT="1"/>
      <dgm:spPr/>
      <dgm:t>
        <a:bodyPr anchor="ctr"/>
        <a:lstStyle/>
        <a:p>
          <a:r>
            <a:rPr lang="en-US" sz="1200" dirty="0" smtClean="0"/>
            <a:t>editing,</a:t>
          </a:r>
          <a:endParaRPr lang="en-GB" sz="1200" dirty="0"/>
        </a:p>
      </dgm:t>
    </dgm:pt>
    <dgm:pt modelId="{74B6EC7D-6664-4847-A135-B058166D93E7}" type="parTrans" cxnId="{D7F079A1-640E-454F-AA82-478B95C6ED95}">
      <dgm:prSet/>
      <dgm:spPr/>
      <dgm:t>
        <a:bodyPr/>
        <a:lstStyle/>
        <a:p>
          <a:endParaRPr lang="en-GB"/>
        </a:p>
      </dgm:t>
    </dgm:pt>
    <dgm:pt modelId="{DF80D374-224C-40E0-BA3A-E0A77A1C1C1B}" type="sibTrans" cxnId="{D7F079A1-640E-454F-AA82-478B95C6ED95}">
      <dgm:prSet/>
      <dgm:spPr/>
      <dgm:t>
        <a:bodyPr/>
        <a:lstStyle/>
        <a:p>
          <a:endParaRPr lang="en-GB"/>
        </a:p>
      </dgm:t>
    </dgm:pt>
    <dgm:pt modelId="{17CFBA93-3325-449F-868E-1C91450FD122}">
      <dgm:prSet custT="1"/>
      <dgm:spPr/>
      <dgm:t>
        <a:bodyPr anchor="ctr"/>
        <a:lstStyle/>
        <a:p>
          <a:r>
            <a:rPr lang="en-US" sz="1200" dirty="0" smtClean="0"/>
            <a:t>QA (originals, translations) </a:t>
          </a:r>
          <a:endParaRPr lang="en-GB" sz="1200" dirty="0"/>
        </a:p>
      </dgm:t>
    </dgm:pt>
    <dgm:pt modelId="{EFF6AEAC-7FDC-4733-8EB5-AC6EF5FB036D}" type="parTrans" cxnId="{983A61CA-1A29-4F3B-8B1E-17A844B99696}">
      <dgm:prSet/>
      <dgm:spPr/>
      <dgm:t>
        <a:bodyPr/>
        <a:lstStyle/>
        <a:p>
          <a:endParaRPr lang="en-GB"/>
        </a:p>
      </dgm:t>
    </dgm:pt>
    <dgm:pt modelId="{81A15002-D482-4005-AC6A-160AB7610F64}" type="sibTrans" cxnId="{983A61CA-1A29-4F3B-8B1E-17A844B99696}">
      <dgm:prSet/>
      <dgm:spPr/>
      <dgm:t>
        <a:bodyPr/>
        <a:lstStyle/>
        <a:p>
          <a:endParaRPr lang="en-GB"/>
        </a:p>
      </dgm:t>
    </dgm:pt>
    <dgm:pt modelId="{E17E159A-DBA5-46E1-A35B-76857A80AA54}">
      <dgm:prSet custT="1"/>
      <dgm:spPr/>
      <dgm:t>
        <a:bodyPr anchor="ctr"/>
        <a:lstStyle/>
        <a:p>
          <a:r>
            <a:rPr lang="en-US" sz="1200" dirty="0" smtClean="0"/>
            <a:t>alignment</a:t>
          </a:r>
          <a:endParaRPr lang="en-GB" sz="1200" dirty="0"/>
        </a:p>
      </dgm:t>
    </dgm:pt>
    <dgm:pt modelId="{CDB23FF5-C30A-4E32-9D13-F61DFB0010C5}" type="parTrans" cxnId="{D3FB4212-E44B-4725-86E8-9D877204F228}">
      <dgm:prSet/>
      <dgm:spPr/>
      <dgm:t>
        <a:bodyPr/>
        <a:lstStyle/>
        <a:p>
          <a:endParaRPr lang="en-GB"/>
        </a:p>
      </dgm:t>
    </dgm:pt>
    <dgm:pt modelId="{CB56806E-620D-4E3F-BABF-C46B88E351F9}" type="sibTrans" cxnId="{D3FB4212-E44B-4725-86E8-9D877204F228}">
      <dgm:prSet/>
      <dgm:spPr/>
      <dgm:t>
        <a:bodyPr/>
        <a:lstStyle/>
        <a:p>
          <a:endParaRPr lang="en-GB"/>
        </a:p>
      </dgm:t>
    </dgm:pt>
    <dgm:pt modelId="{043B2A02-2091-4C82-BA79-8582B11742BE}" type="pres">
      <dgm:prSet presAssocID="{CF59FA85-1F4B-4489-A5C0-6772AC9F8A95}" presName="diagram" presStyleCnt="0">
        <dgm:presLayoutVars>
          <dgm:chMax val="1"/>
          <dgm:dir/>
          <dgm:animLvl val="ctr"/>
          <dgm:resizeHandles val="exact"/>
        </dgm:presLayoutVars>
      </dgm:prSet>
      <dgm:spPr/>
      <dgm:t>
        <a:bodyPr/>
        <a:lstStyle/>
        <a:p>
          <a:endParaRPr lang="en-GB"/>
        </a:p>
      </dgm:t>
    </dgm:pt>
    <dgm:pt modelId="{36A30E47-13B2-419E-8C19-107C9846D112}" type="pres">
      <dgm:prSet presAssocID="{CF59FA85-1F4B-4489-A5C0-6772AC9F8A95}" presName="matrix" presStyleCnt="0"/>
      <dgm:spPr/>
    </dgm:pt>
    <dgm:pt modelId="{E48463ED-F1CE-4D51-AC27-77BF8211F5F3}" type="pres">
      <dgm:prSet presAssocID="{CF59FA85-1F4B-4489-A5C0-6772AC9F8A95}" presName="tile1" presStyleLbl="node1" presStyleIdx="0" presStyleCnt="4"/>
      <dgm:spPr/>
      <dgm:t>
        <a:bodyPr/>
        <a:lstStyle/>
        <a:p>
          <a:endParaRPr lang="en-GB"/>
        </a:p>
      </dgm:t>
    </dgm:pt>
    <dgm:pt modelId="{812CDBB3-95C0-47DC-804A-1262B556C0DF}" type="pres">
      <dgm:prSet presAssocID="{CF59FA85-1F4B-4489-A5C0-6772AC9F8A95}" presName="tile1text" presStyleLbl="node1" presStyleIdx="0" presStyleCnt="4">
        <dgm:presLayoutVars>
          <dgm:chMax val="0"/>
          <dgm:chPref val="0"/>
          <dgm:bulletEnabled val="1"/>
        </dgm:presLayoutVars>
      </dgm:prSet>
      <dgm:spPr/>
      <dgm:t>
        <a:bodyPr/>
        <a:lstStyle/>
        <a:p>
          <a:endParaRPr lang="en-GB"/>
        </a:p>
      </dgm:t>
    </dgm:pt>
    <dgm:pt modelId="{AE755EB2-5DFA-49B6-8213-F034A7EF647A}" type="pres">
      <dgm:prSet presAssocID="{CF59FA85-1F4B-4489-A5C0-6772AC9F8A95}" presName="tile2" presStyleLbl="node1" presStyleIdx="1" presStyleCnt="4"/>
      <dgm:spPr/>
      <dgm:t>
        <a:bodyPr/>
        <a:lstStyle/>
        <a:p>
          <a:endParaRPr lang="en-GB"/>
        </a:p>
      </dgm:t>
    </dgm:pt>
    <dgm:pt modelId="{C424EF9F-A044-4591-B763-D8BE973D9998}" type="pres">
      <dgm:prSet presAssocID="{CF59FA85-1F4B-4489-A5C0-6772AC9F8A95}" presName="tile2text" presStyleLbl="node1" presStyleIdx="1" presStyleCnt="4">
        <dgm:presLayoutVars>
          <dgm:chMax val="0"/>
          <dgm:chPref val="0"/>
          <dgm:bulletEnabled val="1"/>
        </dgm:presLayoutVars>
      </dgm:prSet>
      <dgm:spPr/>
      <dgm:t>
        <a:bodyPr/>
        <a:lstStyle/>
        <a:p>
          <a:endParaRPr lang="en-GB"/>
        </a:p>
      </dgm:t>
    </dgm:pt>
    <dgm:pt modelId="{016278AF-6339-4CB7-9357-8D62030D4E72}" type="pres">
      <dgm:prSet presAssocID="{CF59FA85-1F4B-4489-A5C0-6772AC9F8A95}" presName="tile3" presStyleLbl="node1" presStyleIdx="2" presStyleCnt="4"/>
      <dgm:spPr/>
      <dgm:t>
        <a:bodyPr/>
        <a:lstStyle/>
        <a:p>
          <a:endParaRPr lang="en-GB"/>
        </a:p>
      </dgm:t>
    </dgm:pt>
    <dgm:pt modelId="{B7860AC4-3B0B-4A9C-A09D-77F74FBFF02A}" type="pres">
      <dgm:prSet presAssocID="{CF59FA85-1F4B-4489-A5C0-6772AC9F8A95}" presName="tile3text" presStyleLbl="node1" presStyleIdx="2" presStyleCnt="4">
        <dgm:presLayoutVars>
          <dgm:chMax val="0"/>
          <dgm:chPref val="0"/>
          <dgm:bulletEnabled val="1"/>
        </dgm:presLayoutVars>
      </dgm:prSet>
      <dgm:spPr/>
      <dgm:t>
        <a:bodyPr/>
        <a:lstStyle/>
        <a:p>
          <a:endParaRPr lang="en-GB"/>
        </a:p>
      </dgm:t>
    </dgm:pt>
    <dgm:pt modelId="{75BB278F-43F9-4D1C-995B-BED2C6010716}" type="pres">
      <dgm:prSet presAssocID="{CF59FA85-1F4B-4489-A5C0-6772AC9F8A95}" presName="tile4" presStyleLbl="node1" presStyleIdx="3" presStyleCnt="4"/>
      <dgm:spPr/>
      <dgm:t>
        <a:bodyPr/>
        <a:lstStyle/>
        <a:p>
          <a:endParaRPr lang="en-GB"/>
        </a:p>
      </dgm:t>
    </dgm:pt>
    <dgm:pt modelId="{4C6BCB7F-DEB9-45C1-A465-8ADD7837425C}" type="pres">
      <dgm:prSet presAssocID="{CF59FA85-1F4B-4489-A5C0-6772AC9F8A95}" presName="tile4text" presStyleLbl="node1" presStyleIdx="3" presStyleCnt="4">
        <dgm:presLayoutVars>
          <dgm:chMax val="0"/>
          <dgm:chPref val="0"/>
          <dgm:bulletEnabled val="1"/>
        </dgm:presLayoutVars>
      </dgm:prSet>
      <dgm:spPr/>
      <dgm:t>
        <a:bodyPr/>
        <a:lstStyle/>
        <a:p>
          <a:endParaRPr lang="en-GB"/>
        </a:p>
      </dgm:t>
    </dgm:pt>
    <dgm:pt modelId="{B05E51C5-53AB-46F2-87A8-2AFC63DC5611}" type="pres">
      <dgm:prSet presAssocID="{CF59FA85-1F4B-4489-A5C0-6772AC9F8A95}" presName="centerTile" presStyleLbl="fgShp" presStyleIdx="0" presStyleCnt="1" custScaleY="63828">
        <dgm:presLayoutVars>
          <dgm:chMax val="0"/>
          <dgm:chPref val="0"/>
        </dgm:presLayoutVars>
      </dgm:prSet>
      <dgm:spPr/>
      <dgm:t>
        <a:bodyPr/>
        <a:lstStyle/>
        <a:p>
          <a:endParaRPr lang="en-GB"/>
        </a:p>
      </dgm:t>
    </dgm:pt>
  </dgm:ptLst>
  <dgm:cxnLst>
    <dgm:cxn modelId="{ACCE478A-EE44-47A5-B1FE-02E9568EA378}" type="presOf" srcId="{E8DBD19E-2A83-4064-B4C1-9506AA45785E}" destId="{B7860AC4-3B0B-4A9C-A09D-77F74FBFF02A}" srcOrd="1" destOrd="7" presId="urn:microsoft.com/office/officeart/2005/8/layout/matrix1"/>
    <dgm:cxn modelId="{DD1D1D46-62E7-4B61-B4A3-A4EFE03DABA1}" srcId="{0BC3B5E1-1F03-462A-B5A6-91AA16EE8D41}" destId="{0C68AD9E-5F47-4DE1-813B-90A1DE647285}" srcOrd="2" destOrd="0" parTransId="{8ADB0CC2-044A-4EF3-AA37-4A8A8E5257B7}" sibTransId="{5FFCFB42-BDB6-4291-90B5-C5A64CC130C3}"/>
    <dgm:cxn modelId="{5CBF843A-1B44-40C2-B042-7CD6191E8D40}" type="presOf" srcId="{3F2D83AF-4E09-45B7-84F3-DFFCFFDF8F54}" destId="{016278AF-6339-4CB7-9357-8D62030D4E72}" srcOrd="0" destOrd="0" presId="urn:microsoft.com/office/officeart/2005/8/layout/matrix1"/>
    <dgm:cxn modelId="{D46D890A-F125-4956-9473-9CF36E11154E}" type="presOf" srcId="{8ED87243-4D61-4DC2-A4E1-AE136CF82113}" destId="{B7860AC4-3B0B-4A9C-A09D-77F74FBFF02A}" srcOrd="1" destOrd="2" presId="urn:microsoft.com/office/officeart/2005/8/layout/matrix1"/>
    <dgm:cxn modelId="{68D4ABE2-DFAE-4FD1-9376-908033FCAC43}" type="presOf" srcId="{0BC3B5E1-1F03-462A-B5A6-91AA16EE8D41}" destId="{E48463ED-F1CE-4D51-AC27-77BF8211F5F3}" srcOrd="0" destOrd="0" presId="urn:microsoft.com/office/officeart/2005/8/layout/matrix1"/>
    <dgm:cxn modelId="{D7F079A1-640E-454F-AA82-478B95C6ED95}" srcId="{3F2D83AF-4E09-45B7-84F3-DFFCFFDF8F54}" destId="{4642A398-BFDB-4663-B5F2-55028D103532}" srcOrd="2" destOrd="0" parTransId="{74B6EC7D-6664-4847-A135-B058166D93E7}" sibTransId="{DF80D374-224C-40E0-BA3A-E0A77A1C1C1B}"/>
    <dgm:cxn modelId="{A1C5C8AB-503B-4B2E-AE62-729D9427007B}" srcId="{CF59FA85-1F4B-4489-A5C0-6772AC9F8A95}" destId="{868DFFBD-A26C-4F36-AE53-B96913E3BA0B}" srcOrd="0" destOrd="0" parTransId="{47274A87-5449-43CB-91D5-98B5F1805B8D}" sibTransId="{7F101344-5AB6-49B6-A14D-DAF9C19D393C}"/>
    <dgm:cxn modelId="{C01515B1-6F8D-4897-9586-4BCC0362D051}" type="presOf" srcId="{FAD45FA6-732E-44AF-B8B0-FFF386A07BF6}" destId="{812CDBB3-95C0-47DC-804A-1262B556C0DF}" srcOrd="1" destOrd="2" presId="urn:microsoft.com/office/officeart/2005/8/layout/matrix1"/>
    <dgm:cxn modelId="{9A822646-6C2C-4240-ADC8-EFC875D8CD9F}" type="presOf" srcId="{C1DF99A1-01B0-4325-8CCC-A19ACCA16479}" destId="{4C6BCB7F-DEB9-45C1-A465-8ADD7837425C}" srcOrd="1" destOrd="2" presId="urn:microsoft.com/office/officeart/2005/8/layout/matrix1"/>
    <dgm:cxn modelId="{1221EF60-3491-4550-96C8-3A8A5F026544}" type="presOf" srcId="{E8DBD19E-2A83-4064-B4C1-9506AA45785E}" destId="{016278AF-6339-4CB7-9357-8D62030D4E72}" srcOrd="0" destOrd="7" presId="urn:microsoft.com/office/officeart/2005/8/layout/matrix1"/>
    <dgm:cxn modelId="{6A0EA066-1641-491E-A8DE-63AFB3B08AB6}" type="presOf" srcId="{F88ED9E4-1FBE-4056-A8E9-497D5146A4E1}" destId="{E48463ED-F1CE-4D51-AC27-77BF8211F5F3}" srcOrd="0" destOrd="1" presId="urn:microsoft.com/office/officeart/2005/8/layout/matrix1"/>
    <dgm:cxn modelId="{102DB834-5DB2-4B1B-BA17-9FCE5E4A3A04}" type="presOf" srcId="{552EDEB7-11E1-4CA8-B940-81CD4230C680}" destId="{4C6BCB7F-DEB9-45C1-A465-8ADD7837425C}" srcOrd="1" destOrd="1" presId="urn:microsoft.com/office/officeart/2005/8/layout/matrix1"/>
    <dgm:cxn modelId="{ED4FEBDF-FA3F-4648-BA8A-D3BA2C1B8C99}" type="presOf" srcId="{306C882D-E504-42E3-8B04-1A3B175B16E1}" destId="{C424EF9F-A044-4591-B763-D8BE973D9998}" srcOrd="1" destOrd="0" presId="urn:microsoft.com/office/officeart/2005/8/layout/matrix1"/>
    <dgm:cxn modelId="{331EA5C7-370B-4490-8CD3-3F9E8E7ED786}" srcId="{5A3C93F7-7F5E-43A0-B215-73230F199ED5}" destId="{C1DF99A1-01B0-4325-8CCC-A19ACCA16479}" srcOrd="1" destOrd="0" parTransId="{26F89226-5273-40E7-ABD0-54B36F7E145A}" sibTransId="{43E2E616-24C2-4CDB-A92F-DD26031C9046}"/>
    <dgm:cxn modelId="{EE2619DB-0D71-4FB3-9E2F-509459343B99}" type="presOf" srcId="{868DFFBD-A26C-4F36-AE53-B96913E3BA0B}" destId="{B05E51C5-53AB-46F2-87A8-2AFC63DC5611}" srcOrd="0" destOrd="0" presId="urn:microsoft.com/office/officeart/2005/8/layout/matrix1"/>
    <dgm:cxn modelId="{2CABBA6B-1E4E-441F-AA82-9E8687A3ECF4}" type="presOf" srcId="{F8EA7905-445C-4F9E-8707-F962F9412CB7}" destId="{E48463ED-F1CE-4D51-AC27-77BF8211F5F3}" srcOrd="0" destOrd="4" presId="urn:microsoft.com/office/officeart/2005/8/layout/matrix1"/>
    <dgm:cxn modelId="{92E1ECEC-ACF5-4E06-B20C-8A36CEF06F6B}" type="presOf" srcId="{0C68AD9E-5F47-4DE1-813B-90A1DE647285}" destId="{E48463ED-F1CE-4D51-AC27-77BF8211F5F3}" srcOrd="0" destOrd="3" presId="urn:microsoft.com/office/officeart/2005/8/layout/matrix1"/>
    <dgm:cxn modelId="{ACD3DDEC-2F2F-4086-97B5-F0D6F7612E0B}" type="presOf" srcId="{17CFBA93-3325-449F-868E-1C91450FD122}" destId="{016278AF-6339-4CB7-9357-8D62030D4E72}" srcOrd="0" destOrd="5" presId="urn:microsoft.com/office/officeart/2005/8/layout/matrix1"/>
    <dgm:cxn modelId="{810CC280-1A07-4BDD-96F7-AC10DE1B452B}" type="presOf" srcId="{0C68AD9E-5F47-4DE1-813B-90A1DE647285}" destId="{812CDBB3-95C0-47DC-804A-1262B556C0DF}" srcOrd="1" destOrd="3" presId="urn:microsoft.com/office/officeart/2005/8/layout/matrix1"/>
    <dgm:cxn modelId="{CBB41ADF-C46E-4149-9C77-B3FA5DF393D7}" type="presOf" srcId="{474F32D5-36F7-4B70-B8DD-04DF509F09F3}" destId="{AE755EB2-5DFA-49B6-8213-F034A7EF647A}" srcOrd="0" destOrd="2" presId="urn:microsoft.com/office/officeart/2005/8/layout/matrix1"/>
    <dgm:cxn modelId="{8422C93B-2F98-4C33-94B0-B84A013A5FE1}" srcId="{3F2D83AF-4E09-45B7-84F3-DFFCFFDF8F54}" destId="{E8DBD19E-2A83-4064-B4C1-9506AA45785E}" srcOrd="6" destOrd="0" parTransId="{BE709AE6-C118-4BA7-B373-F51E6EF5052B}" sibTransId="{125EFFF3-FA10-452B-AF54-135C035DF489}"/>
    <dgm:cxn modelId="{3FCB7E87-EA71-4EF9-8478-6AC639D697AB}" srcId="{0BC3B5E1-1F03-462A-B5A6-91AA16EE8D41}" destId="{FAD45FA6-732E-44AF-B8B0-FFF386A07BF6}" srcOrd="1" destOrd="0" parTransId="{1F519954-E6FF-44E0-8E25-5B035B50D62C}" sibTransId="{44EAC8BE-7099-48F7-9B7F-A6C2BBEACDD7}"/>
    <dgm:cxn modelId="{3C1CCE7A-5208-4068-86B7-94C3C74DBB66}" srcId="{3F2D83AF-4E09-45B7-84F3-DFFCFFDF8F54}" destId="{8ED87243-4D61-4DC2-A4E1-AE136CF82113}" srcOrd="1" destOrd="0" parTransId="{5624F003-8471-49E9-96DB-F057102832E6}" sibTransId="{E63B38A4-DAF3-4B7A-9DD6-5EC79F1B32E9}"/>
    <dgm:cxn modelId="{3B9D2EB4-103C-45EE-B439-33F5147D1644}" type="presOf" srcId="{FAD45FA6-732E-44AF-B8B0-FFF386A07BF6}" destId="{E48463ED-F1CE-4D51-AC27-77BF8211F5F3}" srcOrd="0" destOrd="2" presId="urn:microsoft.com/office/officeart/2005/8/layout/matrix1"/>
    <dgm:cxn modelId="{CE1B009D-1705-4EA6-8DC3-2D51DFAAFE1E}" type="presOf" srcId="{8ED87243-4D61-4DC2-A4E1-AE136CF82113}" destId="{016278AF-6339-4CB7-9357-8D62030D4E72}" srcOrd="0" destOrd="2" presId="urn:microsoft.com/office/officeart/2005/8/layout/matrix1"/>
    <dgm:cxn modelId="{46E5BEB3-C7F8-45CA-89B5-706A87260B06}" type="presOf" srcId="{5B06D773-D444-4DB4-88DF-70F7A7DD16B5}" destId="{016278AF-6339-4CB7-9357-8D62030D4E72}" srcOrd="0" destOrd="6" presId="urn:microsoft.com/office/officeart/2005/8/layout/matrix1"/>
    <dgm:cxn modelId="{68264CF3-E095-4A3F-8C39-EFAB7F4F7AB9}" srcId="{868DFFBD-A26C-4F36-AE53-B96913E3BA0B}" destId="{306C882D-E504-42E3-8B04-1A3B175B16E1}" srcOrd="1" destOrd="0" parTransId="{58C0FD1B-6EDC-4C3B-8B06-D1B382FFBBA0}" sibTransId="{7DBD53A2-736F-438D-A89E-35360495CFB2}"/>
    <dgm:cxn modelId="{ADC10243-2788-4CDF-8B49-81979F85B3F0}" type="presOf" srcId="{0BC3B5E1-1F03-462A-B5A6-91AA16EE8D41}" destId="{812CDBB3-95C0-47DC-804A-1262B556C0DF}" srcOrd="1" destOrd="0" presId="urn:microsoft.com/office/officeart/2005/8/layout/matrix1"/>
    <dgm:cxn modelId="{8E278B30-E77E-4F9F-9D81-FF9207AA2C58}" type="presOf" srcId="{3F2D83AF-4E09-45B7-84F3-DFFCFFDF8F54}" destId="{B7860AC4-3B0B-4A9C-A09D-77F74FBFF02A}" srcOrd="1" destOrd="0" presId="urn:microsoft.com/office/officeart/2005/8/layout/matrix1"/>
    <dgm:cxn modelId="{4A9D4D9E-DEDD-4C9A-9878-81EF459303CA}" type="presOf" srcId="{8F7AEB1F-496F-4E6D-82E3-E02CBB9253B8}" destId="{AE755EB2-5DFA-49B6-8213-F034A7EF647A}" srcOrd="0" destOrd="1" presId="urn:microsoft.com/office/officeart/2005/8/layout/matrix1"/>
    <dgm:cxn modelId="{4D09E175-5DCF-4A2B-B0F6-4B8E4BFC07C4}" type="presOf" srcId="{306C882D-E504-42E3-8B04-1A3B175B16E1}" destId="{AE755EB2-5DFA-49B6-8213-F034A7EF647A}" srcOrd="0" destOrd="0" presId="urn:microsoft.com/office/officeart/2005/8/layout/matrix1"/>
    <dgm:cxn modelId="{E64CE7F4-0549-48A8-96A4-FF39D6C33419}" srcId="{0BC3B5E1-1F03-462A-B5A6-91AA16EE8D41}" destId="{F8EA7905-445C-4F9E-8707-F962F9412CB7}" srcOrd="3" destOrd="0" parTransId="{7B6B8AB6-53F3-4521-B606-C4447582F057}" sibTransId="{96FA4096-AA79-4A0F-B962-CD3802FCACB8}"/>
    <dgm:cxn modelId="{ADAB6898-75BA-43A3-8F7A-1BB636C387D2}" srcId="{306C882D-E504-42E3-8B04-1A3B175B16E1}" destId="{8F7AEB1F-496F-4E6D-82E3-E02CBB9253B8}" srcOrd="0" destOrd="0" parTransId="{32C14BC5-18A9-46EA-B28E-FD1CABA4E86E}" sibTransId="{38180697-1713-4775-A0A3-40B04BB4D16C}"/>
    <dgm:cxn modelId="{B1649EE3-7651-4A92-871F-275C993346E0}" type="presOf" srcId="{552EDEB7-11E1-4CA8-B940-81CD4230C680}" destId="{75BB278F-43F9-4D1C-995B-BED2C6010716}" srcOrd="0" destOrd="1" presId="urn:microsoft.com/office/officeart/2005/8/layout/matrix1"/>
    <dgm:cxn modelId="{E62A3E17-FAE1-46FE-B213-1E0E6B0F37EC}" type="presOf" srcId="{E17E159A-DBA5-46E1-A35B-76857A80AA54}" destId="{B7860AC4-3B0B-4A9C-A09D-77F74FBFF02A}" srcOrd="1" destOrd="4" presId="urn:microsoft.com/office/officeart/2005/8/layout/matrix1"/>
    <dgm:cxn modelId="{85F43675-57B1-445A-B8D8-84A6C49A0B65}" type="presOf" srcId="{CF59FA85-1F4B-4489-A5C0-6772AC9F8A95}" destId="{043B2A02-2091-4C82-BA79-8582B11742BE}" srcOrd="0" destOrd="0" presId="urn:microsoft.com/office/officeart/2005/8/layout/matrix1"/>
    <dgm:cxn modelId="{2CB86A9B-DC8D-4C63-98D0-CFF5B0C4E9CF}" srcId="{3F2D83AF-4E09-45B7-84F3-DFFCFFDF8F54}" destId="{DF277ECF-D9B4-47E6-97CC-DE0F535E28F0}" srcOrd="0" destOrd="0" parTransId="{FCFC4DA8-3A29-4C50-9E38-6A71B90D1206}" sibTransId="{A4B43606-AF9A-4A42-9482-44453D33D5B2}"/>
    <dgm:cxn modelId="{C49B9D6D-EE86-4709-BCBB-2056C347FC83}" type="presOf" srcId="{4642A398-BFDB-4663-B5F2-55028D103532}" destId="{016278AF-6339-4CB7-9357-8D62030D4E72}" srcOrd="0" destOrd="3" presId="urn:microsoft.com/office/officeart/2005/8/layout/matrix1"/>
    <dgm:cxn modelId="{141E7773-F8B2-4189-BA6C-76D6A2BE6727}" type="presOf" srcId="{F8EA7905-445C-4F9E-8707-F962F9412CB7}" destId="{812CDBB3-95C0-47DC-804A-1262B556C0DF}" srcOrd="1" destOrd="4" presId="urn:microsoft.com/office/officeart/2005/8/layout/matrix1"/>
    <dgm:cxn modelId="{246D7DBC-DACA-476C-A314-C7DF59401A52}" type="presOf" srcId="{DF277ECF-D9B4-47E6-97CC-DE0F535E28F0}" destId="{016278AF-6339-4CB7-9357-8D62030D4E72}" srcOrd="0" destOrd="1" presId="urn:microsoft.com/office/officeart/2005/8/layout/matrix1"/>
    <dgm:cxn modelId="{A7F9B48B-E5B4-4731-8FB7-CCA904A7A135}" srcId="{3F2D83AF-4E09-45B7-84F3-DFFCFFDF8F54}" destId="{5B06D773-D444-4DB4-88DF-70F7A7DD16B5}" srcOrd="5" destOrd="0" parTransId="{EB219DAD-5718-4B22-82E9-95789BCED4EF}" sibTransId="{7BE107B7-BF88-47D0-8942-1F8C71F23AE0}"/>
    <dgm:cxn modelId="{983A61CA-1A29-4F3B-8B1E-17A844B99696}" srcId="{3F2D83AF-4E09-45B7-84F3-DFFCFFDF8F54}" destId="{17CFBA93-3325-449F-868E-1C91450FD122}" srcOrd="4" destOrd="0" parTransId="{EFF6AEAC-7FDC-4733-8EB5-AC6EF5FB036D}" sibTransId="{81A15002-D482-4005-AC6A-160AB7610F64}"/>
    <dgm:cxn modelId="{494B2407-1033-4CC0-B90A-714FBED9EB7E}" type="presOf" srcId="{4642A398-BFDB-4663-B5F2-55028D103532}" destId="{B7860AC4-3B0B-4A9C-A09D-77F74FBFF02A}" srcOrd="1" destOrd="3" presId="urn:microsoft.com/office/officeart/2005/8/layout/matrix1"/>
    <dgm:cxn modelId="{E6E80883-CD71-4DC2-899A-DD739108203C}" srcId="{868DFFBD-A26C-4F36-AE53-B96913E3BA0B}" destId="{3F2D83AF-4E09-45B7-84F3-DFFCFFDF8F54}" srcOrd="2" destOrd="0" parTransId="{CC51A265-5728-4BEC-B47A-43AC500AEE44}" sibTransId="{182314C9-2A4F-47F7-A29C-59253F057188}"/>
    <dgm:cxn modelId="{47208F5D-DE97-480A-8417-0ECAE7A68550}" type="presOf" srcId="{5B06D773-D444-4DB4-88DF-70F7A7DD16B5}" destId="{B7860AC4-3B0B-4A9C-A09D-77F74FBFF02A}" srcOrd="1" destOrd="6" presId="urn:microsoft.com/office/officeart/2005/8/layout/matrix1"/>
    <dgm:cxn modelId="{2FED3D8B-70E4-4EB1-B8B5-A5B9B065A904}" type="presOf" srcId="{F88ED9E4-1FBE-4056-A8E9-497D5146A4E1}" destId="{812CDBB3-95C0-47DC-804A-1262B556C0DF}" srcOrd="1" destOrd="1" presId="urn:microsoft.com/office/officeart/2005/8/layout/matrix1"/>
    <dgm:cxn modelId="{0CDC73C0-E08B-4BE1-B655-3F9D9A90F5F1}" type="presOf" srcId="{E17E159A-DBA5-46E1-A35B-76857A80AA54}" destId="{016278AF-6339-4CB7-9357-8D62030D4E72}" srcOrd="0" destOrd="4" presId="urn:microsoft.com/office/officeart/2005/8/layout/matrix1"/>
    <dgm:cxn modelId="{3035CA00-4620-49E6-98CF-C3C8DE70586F}" type="presOf" srcId="{474F32D5-36F7-4B70-B8DD-04DF509F09F3}" destId="{C424EF9F-A044-4591-B763-D8BE973D9998}" srcOrd="1" destOrd="2" presId="urn:microsoft.com/office/officeart/2005/8/layout/matrix1"/>
    <dgm:cxn modelId="{2D801B9E-9985-4FA5-A9D3-1F40C21133C8}" type="presOf" srcId="{8F7AEB1F-496F-4E6D-82E3-E02CBB9253B8}" destId="{C424EF9F-A044-4591-B763-D8BE973D9998}" srcOrd="1" destOrd="1" presId="urn:microsoft.com/office/officeart/2005/8/layout/matrix1"/>
    <dgm:cxn modelId="{C5702FCC-EDFF-4561-B18F-3D3CF93240E0}" type="presOf" srcId="{5A3C93F7-7F5E-43A0-B215-73230F199ED5}" destId="{4C6BCB7F-DEB9-45C1-A465-8ADD7837425C}" srcOrd="1" destOrd="0" presId="urn:microsoft.com/office/officeart/2005/8/layout/matrix1"/>
    <dgm:cxn modelId="{48D749DC-CB10-4032-999D-F4C05541A853}" srcId="{5A3C93F7-7F5E-43A0-B215-73230F199ED5}" destId="{552EDEB7-11E1-4CA8-B940-81CD4230C680}" srcOrd="0" destOrd="0" parTransId="{86E1C0FA-A121-4A11-A0E6-6CA3092CBBEA}" sibTransId="{09282123-84FA-4936-9AE8-DEDFB919ACD7}"/>
    <dgm:cxn modelId="{D3FB4212-E44B-4725-86E8-9D877204F228}" srcId="{3F2D83AF-4E09-45B7-84F3-DFFCFFDF8F54}" destId="{E17E159A-DBA5-46E1-A35B-76857A80AA54}" srcOrd="3" destOrd="0" parTransId="{CDB23FF5-C30A-4E32-9D13-F61DFB0010C5}" sibTransId="{CB56806E-620D-4E3F-BABF-C46B88E351F9}"/>
    <dgm:cxn modelId="{37DE008D-43BE-4D10-9EC0-6EC723B6A6B6}" type="presOf" srcId="{08EB80CD-5999-4E70-B4CC-6EC3486A928D}" destId="{C424EF9F-A044-4591-B763-D8BE973D9998}" srcOrd="1" destOrd="3" presId="urn:microsoft.com/office/officeart/2005/8/layout/matrix1"/>
    <dgm:cxn modelId="{A9ABD2C1-C1A0-4E01-B596-4D852C5BDA82}" type="presOf" srcId="{C1DF99A1-01B0-4325-8CCC-A19ACCA16479}" destId="{75BB278F-43F9-4D1C-995B-BED2C6010716}" srcOrd="0" destOrd="2" presId="urn:microsoft.com/office/officeart/2005/8/layout/matrix1"/>
    <dgm:cxn modelId="{31B5951A-D07A-4EE2-B158-5229EDEC8227}" srcId="{306C882D-E504-42E3-8B04-1A3B175B16E1}" destId="{08EB80CD-5999-4E70-B4CC-6EC3486A928D}" srcOrd="2" destOrd="0" parTransId="{A9E20943-CB80-4173-BAD7-640B2DFB9778}" sibTransId="{D63D91C3-5ABB-416C-8E63-3A744F3ACDC8}"/>
    <dgm:cxn modelId="{3F81EDF3-B1B7-4C38-A112-E93E107D9D34}" type="presOf" srcId="{17CFBA93-3325-449F-868E-1C91450FD122}" destId="{B7860AC4-3B0B-4A9C-A09D-77F74FBFF02A}" srcOrd="1" destOrd="5" presId="urn:microsoft.com/office/officeart/2005/8/layout/matrix1"/>
    <dgm:cxn modelId="{BC539FC6-4C39-44AC-BB8F-5CAC478E7C81}" type="presOf" srcId="{5A3C93F7-7F5E-43A0-B215-73230F199ED5}" destId="{75BB278F-43F9-4D1C-995B-BED2C6010716}" srcOrd="0" destOrd="0" presId="urn:microsoft.com/office/officeart/2005/8/layout/matrix1"/>
    <dgm:cxn modelId="{3F244B07-A7D4-4133-AAA0-4721B5ADB2B9}" srcId="{868DFFBD-A26C-4F36-AE53-B96913E3BA0B}" destId="{0BC3B5E1-1F03-462A-B5A6-91AA16EE8D41}" srcOrd="0" destOrd="0" parTransId="{0101610A-09A4-4295-AC89-EF465D54FDE8}" sibTransId="{17E69473-FFC1-4A4E-BD8F-F66CEEA68654}"/>
    <dgm:cxn modelId="{4B1D7B4D-F7A9-415D-89A6-77F9D30F042E}" type="presOf" srcId="{DF277ECF-D9B4-47E6-97CC-DE0F535E28F0}" destId="{B7860AC4-3B0B-4A9C-A09D-77F74FBFF02A}" srcOrd="1" destOrd="1" presId="urn:microsoft.com/office/officeart/2005/8/layout/matrix1"/>
    <dgm:cxn modelId="{B2C47392-B469-4B43-B2B1-76297396F4CF}" srcId="{306C882D-E504-42E3-8B04-1A3B175B16E1}" destId="{474F32D5-36F7-4B70-B8DD-04DF509F09F3}" srcOrd="1" destOrd="0" parTransId="{C04606FF-EA0A-4C12-BA6B-8F2733913622}" sibTransId="{590E651E-2F63-4F35-A042-26DB9F208C8F}"/>
    <dgm:cxn modelId="{870CFB09-B85F-4BCE-8474-7BAA3D8A7568}" type="presOf" srcId="{08EB80CD-5999-4E70-B4CC-6EC3486A928D}" destId="{AE755EB2-5DFA-49B6-8213-F034A7EF647A}" srcOrd="0" destOrd="3" presId="urn:microsoft.com/office/officeart/2005/8/layout/matrix1"/>
    <dgm:cxn modelId="{71467ED7-1A4A-4369-A35E-FB9A3CC45AFE}" srcId="{868DFFBD-A26C-4F36-AE53-B96913E3BA0B}" destId="{5A3C93F7-7F5E-43A0-B215-73230F199ED5}" srcOrd="3" destOrd="0" parTransId="{FF5C61B3-6C39-4028-8F85-E28CA008DFAA}" sibTransId="{348F529E-F966-4DFA-89D0-E095D9A1475B}"/>
    <dgm:cxn modelId="{7D6B29A0-FCDB-4503-97BE-4F77D7D025A9}" srcId="{0BC3B5E1-1F03-462A-B5A6-91AA16EE8D41}" destId="{F88ED9E4-1FBE-4056-A8E9-497D5146A4E1}" srcOrd="0" destOrd="0" parTransId="{460EA0F5-122B-4441-A611-B281DA01751E}" sibTransId="{7598CB06-23D8-4BDB-85E1-28EF078997EF}"/>
    <dgm:cxn modelId="{1606B708-6AE8-4A82-9388-0CCD28D5D781}" type="presParOf" srcId="{043B2A02-2091-4C82-BA79-8582B11742BE}" destId="{36A30E47-13B2-419E-8C19-107C9846D112}" srcOrd="0" destOrd="0" presId="urn:microsoft.com/office/officeart/2005/8/layout/matrix1"/>
    <dgm:cxn modelId="{138C0B63-531D-4163-BE87-A467ECC017DE}" type="presParOf" srcId="{36A30E47-13B2-419E-8C19-107C9846D112}" destId="{E48463ED-F1CE-4D51-AC27-77BF8211F5F3}" srcOrd="0" destOrd="0" presId="urn:microsoft.com/office/officeart/2005/8/layout/matrix1"/>
    <dgm:cxn modelId="{1A69727C-4646-49C1-AB9A-6F4C6BFBEF5E}" type="presParOf" srcId="{36A30E47-13B2-419E-8C19-107C9846D112}" destId="{812CDBB3-95C0-47DC-804A-1262B556C0DF}" srcOrd="1" destOrd="0" presId="urn:microsoft.com/office/officeart/2005/8/layout/matrix1"/>
    <dgm:cxn modelId="{AA541C70-2B7A-4936-B5AE-08F5858A253D}" type="presParOf" srcId="{36A30E47-13B2-419E-8C19-107C9846D112}" destId="{AE755EB2-5DFA-49B6-8213-F034A7EF647A}" srcOrd="2" destOrd="0" presId="urn:microsoft.com/office/officeart/2005/8/layout/matrix1"/>
    <dgm:cxn modelId="{6EBE4DF4-AF4C-4925-BAE3-EB5E2B85FBDA}" type="presParOf" srcId="{36A30E47-13B2-419E-8C19-107C9846D112}" destId="{C424EF9F-A044-4591-B763-D8BE973D9998}" srcOrd="3" destOrd="0" presId="urn:microsoft.com/office/officeart/2005/8/layout/matrix1"/>
    <dgm:cxn modelId="{AD158251-971C-463B-844C-108F72797600}" type="presParOf" srcId="{36A30E47-13B2-419E-8C19-107C9846D112}" destId="{016278AF-6339-4CB7-9357-8D62030D4E72}" srcOrd="4" destOrd="0" presId="urn:microsoft.com/office/officeart/2005/8/layout/matrix1"/>
    <dgm:cxn modelId="{B732C5D8-6BD3-471A-B42D-5024D59C44A2}" type="presParOf" srcId="{36A30E47-13B2-419E-8C19-107C9846D112}" destId="{B7860AC4-3B0B-4A9C-A09D-77F74FBFF02A}" srcOrd="5" destOrd="0" presId="urn:microsoft.com/office/officeart/2005/8/layout/matrix1"/>
    <dgm:cxn modelId="{C7FF7AEE-DE56-418E-8E65-14198949292F}" type="presParOf" srcId="{36A30E47-13B2-419E-8C19-107C9846D112}" destId="{75BB278F-43F9-4D1C-995B-BED2C6010716}" srcOrd="6" destOrd="0" presId="urn:microsoft.com/office/officeart/2005/8/layout/matrix1"/>
    <dgm:cxn modelId="{252C8AC7-E90A-40F5-8F74-367457EEC5C1}" type="presParOf" srcId="{36A30E47-13B2-419E-8C19-107C9846D112}" destId="{4C6BCB7F-DEB9-45C1-A465-8ADD7837425C}" srcOrd="7" destOrd="0" presId="urn:microsoft.com/office/officeart/2005/8/layout/matrix1"/>
    <dgm:cxn modelId="{F19D1B54-508C-4AA7-8478-B097AF377F7E}" type="presParOf" srcId="{043B2A02-2091-4C82-BA79-8582B11742BE}" destId="{B05E51C5-53AB-46F2-87A8-2AFC63DC561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95E33C-41B7-4FA7-8E69-C233A0295B1F}" type="doc">
      <dgm:prSet loTypeId="urn:microsoft.com/office/officeart/2005/8/layout/vList3" loCatId="list" qsTypeId="urn:microsoft.com/office/officeart/2005/8/quickstyle/simple1" qsCatId="simple" csTypeId="urn:microsoft.com/office/officeart/2005/8/colors/accent1_1" csCatId="accent1" phldr="1"/>
      <dgm:spPr/>
    </dgm:pt>
    <dgm:pt modelId="{EA1857AE-A04D-4E62-A7E9-7A06B7500D8F}">
      <dgm:prSet phldrT="[Text]" custT="1"/>
      <dgm:spPr/>
      <dgm:t>
        <a:bodyPr/>
        <a:lstStyle/>
        <a:p>
          <a:r>
            <a:rPr lang="en-GB" sz="2000" dirty="0" smtClean="0">
              <a:solidFill>
                <a:srgbClr val="2D5EC1"/>
              </a:solidFill>
            </a:rPr>
            <a:t>From SMT to NMT to …? </a:t>
          </a:r>
          <a:endParaRPr lang="en-GB" sz="2000" b="1" dirty="0">
            <a:solidFill>
              <a:srgbClr val="2D5EC1"/>
            </a:solidFill>
          </a:endParaRPr>
        </a:p>
      </dgm:t>
    </dgm:pt>
    <dgm:pt modelId="{344ECE0D-E956-4B07-A40B-914826CD1C43}" type="parTrans" cxnId="{C6A7D3AB-4733-4971-9E27-0ED7B4155771}">
      <dgm:prSet/>
      <dgm:spPr/>
      <dgm:t>
        <a:bodyPr/>
        <a:lstStyle/>
        <a:p>
          <a:endParaRPr lang="en-GB"/>
        </a:p>
      </dgm:t>
    </dgm:pt>
    <dgm:pt modelId="{B606B45D-D61C-45AE-BE23-A5339BC0FA91}" type="sibTrans" cxnId="{C6A7D3AB-4733-4971-9E27-0ED7B4155771}">
      <dgm:prSet/>
      <dgm:spPr/>
      <dgm:t>
        <a:bodyPr/>
        <a:lstStyle/>
        <a:p>
          <a:endParaRPr lang="en-GB"/>
        </a:p>
      </dgm:t>
    </dgm:pt>
    <dgm:pt modelId="{718650A0-08A1-4784-991E-01A720EDBEA6}">
      <dgm:prSet phldrT="[Text]" custT="1"/>
      <dgm:spPr/>
      <dgm:t>
        <a:bodyPr/>
        <a:lstStyle/>
        <a:p>
          <a:r>
            <a:rPr lang="en-GB" sz="2000" b="0" dirty="0" smtClean="0">
              <a:solidFill>
                <a:srgbClr val="2D5EC1"/>
              </a:solidFill>
            </a:rPr>
            <a:t>From dumb storage and reuse to learning systems?</a:t>
          </a:r>
          <a:endParaRPr lang="en-GB" sz="2000" b="0" dirty="0">
            <a:solidFill>
              <a:srgbClr val="2D5EC1"/>
            </a:solidFill>
          </a:endParaRPr>
        </a:p>
      </dgm:t>
    </dgm:pt>
    <dgm:pt modelId="{269D735D-E461-4F22-AC1A-7B25F0A50A8B}" type="parTrans" cxnId="{65C53A5E-208C-4920-802D-7FF4621D6702}">
      <dgm:prSet/>
      <dgm:spPr/>
      <dgm:t>
        <a:bodyPr/>
        <a:lstStyle/>
        <a:p>
          <a:endParaRPr lang="en-GB"/>
        </a:p>
      </dgm:t>
    </dgm:pt>
    <dgm:pt modelId="{31857D6E-940F-4790-839B-D186424FC4D2}" type="sibTrans" cxnId="{65C53A5E-208C-4920-802D-7FF4621D6702}">
      <dgm:prSet/>
      <dgm:spPr/>
      <dgm:t>
        <a:bodyPr/>
        <a:lstStyle/>
        <a:p>
          <a:endParaRPr lang="en-GB"/>
        </a:p>
      </dgm:t>
    </dgm:pt>
    <dgm:pt modelId="{F963813E-B75D-4772-94DA-904C55B798D3}">
      <dgm:prSet phldrT="[Text]" custT="1"/>
      <dgm:spPr/>
      <dgm:t>
        <a:bodyPr/>
        <a:lstStyle/>
        <a:p>
          <a:r>
            <a:rPr lang="en-GB" sz="2000" dirty="0" smtClean="0">
              <a:solidFill>
                <a:srgbClr val="2D5EC1"/>
              </a:solidFill>
            </a:rPr>
            <a:t>Will semantics help us search smarter?</a:t>
          </a:r>
          <a:endParaRPr lang="en-GB" sz="2000" b="1" dirty="0">
            <a:solidFill>
              <a:srgbClr val="2D5EC1"/>
            </a:solidFill>
          </a:endParaRPr>
        </a:p>
      </dgm:t>
    </dgm:pt>
    <dgm:pt modelId="{A880C32C-8F89-4189-945E-2EAF488D6813}" type="parTrans" cxnId="{F46784F2-E9C7-4FA0-9B0E-E685A26C6402}">
      <dgm:prSet/>
      <dgm:spPr/>
      <dgm:t>
        <a:bodyPr/>
        <a:lstStyle/>
        <a:p>
          <a:endParaRPr lang="en-GB"/>
        </a:p>
      </dgm:t>
    </dgm:pt>
    <dgm:pt modelId="{F051F3E5-E30A-46E5-B8C4-ECB6034EFD83}" type="sibTrans" cxnId="{F46784F2-E9C7-4FA0-9B0E-E685A26C6402}">
      <dgm:prSet/>
      <dgm:spPr/>
      <dgm:t>
        <a:bodyPr/>
        <a:lstStyle/>
        <a:p>
          <a:endParaRPr lang="en-GB"/>
        </a:p>
      </dgm:t>
    </dgm:pt>
    <dgm:pt modelId="{EF7A358D-B35A-48FE-B6E0-3B1A2855B8B9}">
      <dgm:prSet phldrT="[Text]" custT="1"/>
      <dgm:spPr/>
      <dgm:t>
        <a:bodyPr/>
        <a:lstStyle/>
        <a:p>
          <a:r>
            <a:rPr lang="en-US" sz="2000" b="0" dirty="0" smtClean="0">
              <a:solidFill>
                <a:srgbClr val="2D5EC1"/>
              </a:solidFill>
            </a:rPr>
            <a:t>What will be the place of corpus linguistics? </a:t>
          </a:r>
          <a:endParaRPr lang="en-GB" sz="2000" b="0" dirty="0">
            <a:solidFill>
              <a:srgbClr val="2D5EC1"/>
            </a:solidFill>
          </a:endParaRPr>
        </a:p>
      </dgm:t>
    </dgm:pt>
    <dgm:pt modelId="{F94BA0B7-9AB7-4C15-94E2-ABDEB2DF04B8}" type="parTrans" cxnId="{BE9C69B9-7636-4DF4-8DA2-33F730575E8F}">
      <dgm:prSet/>
      <dgm:spPr/>
      <dgm:t>
        <a:bodyPr/>
        <a:lstStyle/>
        <a:p>
          <a:endParaRPr lang="en-GB"/>
        </a:p>
      </dgm:t>
    </dgm:pt>
    <dgm:pt modelId="{89CB204F-23CC-4ED8-B798-F6DD7B048940}" type="sibTrans" cxnId="{BE9C69B9-7636-4DF4-8DA2-33F730575E8F}">
      <dgm:prSet/>
      <dgm:spPr/>
      <dgm:t>
        <a:bodyPr/>
        <a:lstStyle/>
        <a:p>
          <a:endParaRPr lang="en-GB"/>
        </a:p>
      </dgm:t>
    </dgm:pt>
    <dgm:pt modelId="{D21CB116-5785-49DE-8DC8-CD400C138DFF}">
      <dgm:prSet phldrT="[Text]" custT="1"/>
      <dgm:spPr/>
      <dgm:t>
        <a:bodyPr/>
        <a:lstStyle/>
        <a:p>
          <a:r>
            <a:rPr lang="en-US" sz="2000" b="0" dirty="0" smtClean="0">
              <a:solidFill>
                <a:srgbClr val="2D5EC1"/>
              </a:solidFill>
            </a:rPr>
            <a:t>"Big Data" – just a buzz word?</a:t>
          </a:r>
          <a:endParaRPr lang="en-GB" sz="2000" b="0" dirty="0">
            <a:solidFill>
              <a:srgbClr val="2D5EC1"/>
            </a:solidFill>
          </a:endParaRPr>
        </a:p>
      </dgm:t>
    </dgm:pt>
    <dgm:pt modelId="{29D6A289-99A7-476A-83AE-0B51E10BE326}" type="parTrans" cxnId="{FF649B4A-44E0-4EAF-A9BA-7EE997E8F6C2}">
      <dgm:prSet/>
      <dgm:spPr/>
      <dgm:t>
        <a:bodyPr/>
        <a:lstStyle/>
        <a:p>
          <a:endParaRPr lang="en-GB"/>
        </a:p>
      </dgm:t>
    </dgm:pt>
    <dgm:pt modelId="{E0AA7DC1-3773-4E2B-A230-1297FADB78C5}" type="sibTrans" cxnId="{FF649B4A-44E0-4EAF-A9BA-7EE997E8F6C2}">
      <dgm:prSet/>
      <dgm:spPr/>
      <dgm:t>
        <a:bodyPr/>
        <a:lstStyle/>
        <a:p>
          <a:endParaRPr lang="en-GB"/>
        </a:p>
      </dgm:t>
    </dgm:pt>
    <dgm:pt modelId="{E5990AE7-A3E9-4DAA-933D-536EC2B04A93}" type="pres">
      <dgm:prSet presAssocID="{8C95E33C-41B7-4FA7-8E69-C233A0295B1F}" presName="linearFlow" presStyleCnt="0">
        <dgm:presLayoutVars>
          <dgm:dir/>
          <dgm:resizeHandles val="exact"/>
        </dgm:presLayoutVars>
      </dgm:prSet>
      <dgm:spPr/>
    </dgm:pt>
    <dgm:pt modelId="{B6C7A718-59DB-44D7-9F03-1A6DF9D6AE9F}" type="pres">
      <dgm:prSet presAssocID="{EA1857AE-A04D-4E62-A7E9-7A06B7500D8F}" presName="composite" presStyleCnt="0"/>
      <dgm:spPr/>
    </dgm:pt>
    <dgm:pt modelId="{AB7DA7BF-DF98-42D8-9448-FDDE315D237C}" type="pres">
      <dgm:prSet presAssocID="{EA1857AE-A04D-4E62-A7E9-7A06B7500D8F}"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4C3CBD-B2D7-4E02-BD40-91D7B4E93496}" type="pres">
      <dgm:prSet presAssocID="{EA1857AE-A04D-4E62-A7E9-7A06B7500D8F}" presName="txShp" presStyleLbl="node1" presStyleIdx="0" presStyleCnt="5" custLinFactNeighborX="264">
        <dgm:presLayoutVars>
          <dgm:bulletEnabled val="1"/>
        </dgm:presLayoutVars>
      </dgm:prSet>
      <dgm:spPr/>
      <dgm:t>
        <a:bodyPr/>
        <a:lstStyle/>
        <a:p>
          <a:endParaRPr lang="en-GB"/>
        </a:p>
      </dgm:t>
    </dgm:pt>
    <dgm:pt modelId="{1EE09AE9-9E70-4E21-B8F6-00CFBB742283}" type="pres">
      <dgm:prSet presAssocID="{B606B45D-D61C-45AE-BE23-A5339BC0FA91}" presName="spacing" presStyleCnt="0"/>
      <dgm:spPr/>
    </dgm:pt>
    <dgm:pt modelId="{E5738936-20D4-495C-8151-108F47B93EFD}" type="pres">
      <dgm:prSet presAssocID="{718650A0-08A1-4784-991E-01A720EDBEA6}" presName="composite" presStyleCnt="0"/>
      <dgm:spPr/>
    </dgm:pt>
    <dgm:pt modelId="{A1E26E91-DE5C-4E89-A6A2-DD6CE80346D9}" type="pres">
      <dgm:prSet presAssocID="{718650A0-08A1-4784-991E-01A720EDBEA6}"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3CBE49E4-9CE0-4E11-80EF-0AE3744AB57B}" type="pres">
      <dgm:prSet presAssocID="{718650A0-08A1-4784-991E-01A720EDBEA6}" presName="txShp" presStyleLbl="node1" presStyleIdx="1" presStyleCnt="5">
        <dgm:presLayoutVars>
          <dgm:bulletEnabled val="1"/>
        </dgm:presLayoutVars>
      </dgm:prSet>
      <dgm:spPr/>
      <dgm:t>
        <a:bodyPr/>
        <a:lstStyle/>
        <a:p>
          <a:endParaRPr lang="en-GB"/>
        </a:p>
      </dgm:t>
    </dgm:pt>
    <dgm:pt modelId="{02DA4D6E-ED1A-4D0A-A8D4-CC620C4FD024}" type="pres">
      <dgm:prSet presAssocID="{31857D6E-940F-4790-839B-D186424FC4D2}" presName="spacing" presStyleCnt="0"/>
      <dgm:spPr/>
    </dgm:pt>
    <dgm:pt modelId="{A5FA86D8-B688-4939-A0A8-FC2220C2DCB4}" type="pres">
      <dgm:prSet presAssocID="{F963813E-B75D-4772-94DA-904C55B798D3}" presName="composite" presStyleCnt="0"/>
      <dgm:spPr/>
    </dgm:pt>
    <dgm:pt modelId="{09B66CF2-B90A-4F42-ADF2-46C69F8C0F46}" type="pres">
      <dgm:prSet presAssocID="{F963813E-B75D-4772-94DA-904C55B798D3}"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913CD227-C217-47F9-BCA0-978CB9F9530C}" type="pres">
      <dgm:prSet presAssocID="{F963813E-B75D-4772-94DA-904C55B798D3}" presName="txShp" presStyleLbl="node1" presStyleIdx="2" presStyleCnt="5">
        <dgm:presLayoutVars>
          <dgm:bulletEnabled val="1"/>
        </dgm:presLayoutVars>
      </dgm:prSet>
      <dgm:spPr/>
      <dgm:t>
        <a:bodyPr/>
        <a:lstStyle/>
        <a:p>
          <a:endParaRPr lang="en-GB"/>
        </a:p>
      </dgm:t>
    </dgm:pt>
    <dgm:pt modelId="{6ED3E826-3ABF-40B4-B7D7-C2406403877A}" type="pres">
      <dgm:prSet presAssocID="{F051F3E5-E30A-46E5-B8C4-ECB6034EFD83}" presName="spacing" presStyleCnt="0"/>
      <dgm:spPr/>
    </dgm:pt>
    <dgm:pt modelId="{A790A859-CFA2-4202-A23D-07E31C623E26}" type="pres">
      <dgm:prSet presAssocID="{EF7A358D-B35A-48FE-B6E0-3B1A2855B8B9}" presName="composite" presStyleCnt="0"/>
      <dgm:spPr/>
    </dgm:pt>
    <dgm:pt modelId="{A16BE9FC-45BB-4979-9368-A580BE841E4C}" type="pres">
      <dgm:prSet presAssocID="{EF7A358D-B35A-48FE-B6E0-3B1A2855B8B9}"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pt>
    <dgm:pt modelId="{4851EC86-8834-46A2-A212-EF39F48D4C37}" type="pres">
      <dgm:prSet presAssocID="{EF7A358D-B35A-48FE-B6E0-3B1A2855B8B9}" presName="txShp" presStyleLbl="node1" presStyleIdx="3" presStyleCnt="5">
        <dgm:presLayoutVars>
          <dgm:bulletEnabled val="1"/>
        </dgm:presLayoutVars>
      </dgm:prSet>
      <dgm:spPr/>
      <dgm:t>
        <a:bodyPr/>
        <a:lstStyle/>
        <a:p>
          <a:endParaRPr lang="en-GB"/>
        </a:p>
      </dgm:t>
    </dgm:pt>
    <dgm:pt modelId="{1FAAF7B8-3F8A-495B-8966-A88D74B3CAAD}" type="pres">
      <dgm:prSet presAssocID="{89CB204F-23CC-4ED8-B798-F6DD7B048940}" presName="spacing" presStyleCnt="0"/>
      <dgm:spPr/>
    </dgm:pt>
    <dgm:pt modelId="{CBE5E78A-5D6F-4DCC-94F3-CCCED4545092}" type="pres">
      <dgm:prSet presAssocID="{D21CB116-5785-49DE-8DC8-CD400C138DFF}" presName="composite" presStyleCnt="0"/>
      <dgm:spPr/>
    </dgm:pt>
    <dgm:pt modelId="{35A54702-0A54-42F2-BA24-183B778DD955}" type="pres">
      <dgm:prSet presAssocID="{D21CB116-5785-49DE-8DC8-CD400C138DFF}"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0" r="-100000"/>
          </a:stretch>
        </a:blipFill>
      </dgm:spPr>
    </dgm:pt>
    <dgm:pt modelId="{F9FCB733-C95F-4E2C-8180-1DDDEEB23F11}" type="pres">
      <dgm:prSet presAssocID="{D21CB116-5785-49DE-8DC8-CD400C138DFF}" presName="txShp" presStyleLbl="node1" presStyleIdx="4" presStyleCnt="5">
        <dgm:presLayoutVars>
          <dgm:bulletEnabled val="1"/>
        </dgm:presLayoutVars>
      </dgm:prSet>
      <dgm:spPr/>
      <dgm:t>
        <a:bodyPr/>
        <a:lstStyle/>
        <a:p>
          <a:endParaRPr lang="en-GB"/>
        </a:p>
      </dgm:t>
    </dgm:pt>
  </dgm:ptLst>
  <dgm:cxnLst>
    <dgm:cxn modelId="{65C53A5E-208C-4920-802D-7FF4621D6702}" srcId="{8C95E33C-41B7-4FA7-8E69-C233A0295B1F}" destId="{718650A0-08A1-4784-991E-01A720EDBEA6}" srcOrd="1" destOrd="0" parTransId="{269D735D-E461-4F22-AC1A-7B25F0A50A8B}" sibTransId="{31857D6E-940F-4790-839B-D186424FC4D2}"/>
    <dgm:cxn modelId="{6FA301CA-9073-482A-90D1-DB889FF43E37}" type="presOf" srcId="{D21CB116-5785-49DE-8DC8-CD400C138DFF}" destId="{F9FCB733-C95F-4E2C-8180-1DDDEEB23F11}" srcOrd="0" destOrd="0" presId="urn:microsoft.com/office/officeart/2005/8/layout/vList3"/>
    <dgm:cxn modelId="{70FF04C9-FFA7-4CFD-88C7-604D3CCAFE45}" type="presOf" srcId="{718650A0-08A1-4784-991E-01A720EDBEA6}" destId="{3CBE49E4-9CE0-4E11-80EF-0AE3744AB57B}" srcOrd="0" destOrd="0" presId="urn:microsoft.com/office/officeart/2005/8/layout/vList3"/>
    <dgm:cxn modelId="{FF649B4A-44E0-4EAF-A9BA-7EE997E8F6C2}" srcId="{8C95E33C-41B7-4FA7-8E69-C233A0295B1F}" destId="{D21CB116-5785-49DE-8DC8-CD400C138DFF}" srcOrd="4" destOrd="0" parTransId="{29D6A289-99A7-476A-83AE-0B51E10BE326}" sibTransId="{E0AA7DC1-3773-4E2B-A230-1297FADB78C5}"/>
    <dgm:cxn modelId="{F0B806E0-5BBC-44B6-813F-C85660638611}" type="presOf" srcId="{F963813E-B75D-4772-94DA-904C55B798D3}" destId="{913CD227-C217-47F9-BCA0-978CB9F9530C}" srcOrd="0" destOrd="0" presId="urn:microsoft.com/office/officeart/2005/8/layout/vList3"/>
    <dgm:cxn modelId="{8743BCAF-CA39-488F-93DE-4E544153AB19}" type="presOf" srcId="{8C95E33C-41B7-4FA7-8E69-C233A0295B1F}" destId="{E5990AE7-A3E9-4DAA-933D-536EC2B04A93}" srcOrd="0" destOrd="0" presId="urn:microsoft.com/office/officeart/2005/8/layout/vList3"/>
    <dgm:cxn modelId="{BE9C69B9-7636-4DF4-8DA2-33F730575E8F}" srcId="{8C95E33C-41B7-4FA7-8E69-C233A0295B1F}" destId="{EF7A358D-B35A-48FE-B6E0-3B1A2855B8B9}" srcOrd="3" destOrd="0" parTransId="{F94BA0B7-9AB7-4C15-94E2-ABDEB2DF04B8}" sibTransId="{89CB204F-23CC-4ED8-B798-F6DD7B048940}"/>
    <dgm:cxn modelId="{4304A96E-8753-4915-A7B4-6599A1F674C4}" type="presOf" srcId="{EF7A358D-B35A-48FE-B6E0-3B1A2855B8B9}" destId="{4851EC86-8834-46A2-A212-EF39F48D4C37}" srcOrd="0" destOrd="0" presId="urn:microsoft.com/office/officeart/2005/8/layout/vList3"/>
    <dgm:cxn modelId="{F46784F2-E9C7-4FA0-9B0E-E685A26C6402}" srcId="{8C95E33C-41B7-4FA7-8E69-C233A0295B1F}" destId="{F963813E-B75D-4772-94DA-904C55B798D3}" srcOrd="2" destOrd="0" parTransId="{A880C32C-8F89-4189-945E-2EAF488D6813}" sibTransId="{F051F3E5-E30A-46E5-B8C4-ECB6034EFD83}"/>
    <dgm:cxn modelId="{C6A7D3AB-4733-4971-9E27-0ED7B4155771}" srcId="{8C95E33C-41B7-4FA7-8E69-C233A0295B1F}" destId="{EA1857AE-A04D-4E62-A7E9-7A06B7500D8F}" srcOrd="0" destOrd="0" parTransId="{344ECE0D-E956-4B07-A40B-914826CD1C43}" sibTransId="{B606B45D-D61C-45AE-BE23-A5339BC0FA91}"/>
    <dgm:cxn modelId="{0DCCCC51-F32D-4DDC-A4F3-CCD373C52368}" type="presOf" srcId="{EA1857AE-A04D-4E62-A7E9-7A06B7500D8F}" destId="{6E4C3CBD-B2D7-4E02-BD40-91D7B4E93496}" srcOrd="0" destOrd="0" presId="urn:microsoft.com/office/officeart/2005/8/layout/vList3"/>
    <dgm:cxn modelId="{4C275E45-6362-4316-BDDE-40E42557F26E}" type="presParOf" srcId="{E5990AE7-A3E9-4DAA-933D-536EC2B04A93}" destId="{B6C7A718-59DB-44D7-9F03-1A6DF9D6AE9F}" srcOrd="0" destOrd="0" presId="urn:microsoft.com/office/officeart/2005/8/layout/vList3"/>
    <dgm:cxn modelId="{57067CAD-49BB-4CB4-A732-BFDD2537D792}" type="presParOf" srcId="{B6C7A718-59DB-44D7-9F03-1A6DF9D6AE9F}" destId="{AB7DA7BF-DF98-42D8-9448-FDDE315D237C}" srcOrd="0" destOrd="0" presId="urn:microsoft.com/office/officeart/2005/8/layout/vList3"/>
    <dgm:cxn modelId="{5C8F900F-7FAB-4E85-A755-FAC0232D33C1}" type="presParOf" srcId="{B6C7A718-59DB-44D7-9F03-1A6DF9D6AE9F}" destId="{6E4C3CBD-B2D7-4E02-BD40-91D7B4E93496}" srcOrd="1" destOrd="0" presId="urn:microsoft.com/office/officeart/2005/8/layout/vList3"/>
    <dgm:cxn modelId="{7FF443F4-891E-411B-99DD-2055D582A1B0}" type="presParOf" srcId="{E5990AE7-A3E9-4DAA-933D-536EC2B04A93}" destId="{1EE09AE9-9E70-4E21-B8F6-00CFBB742283}" srcOrd="1" destOrd="0" presId="urn:microsoft.com/office/officeart/2005/8/layout/vList3"/>
    <dgm:cxn modelId="{071DCB2D-E27F-4098-BE76-230ACAD4B7CD}" type="presParOf" srcId="{E5990AE7-A3E9-4DAA-933D-536EC2B04A93}" destId="{E5738936-20D4-495C-8151-108F47B93EFD}" srcOrd="2" destOrd="0" presId="urn:microsoft.com/office/officeart/2005/8/layout/vList3"/>
    <dgm:cxn modelId="{7BDE39B7-0A74-4D31-8B30-C0FC9A4022BC}" type="presParOf" srcId="{E5738936-20D4-495C-8151-108F47B93EFD}" destId="{A1E26E91-DE5C-4E89-A6A2-DD6CE80346D9}" srcOrd="0" destOrd="0" presId="urn:microsoft.com/office/officeart/2005/8/layout/vList3"/>
    <dgm:cxn modelId="{AE90BC28-6B87-4E65-A2D0-0CC5242710CA}" type="presParOf" srcId="{E5738936-20D4-495C-8151-108F47B93EFD}" destId="{3CBE49E4-9CE0-4E11-80EF-0AE3744AB57B}" srcOrd="1" destOrd="0" presId="urn:microsoft.com/office/officeart/2005/8/layout/vList3"/>
    <dgm:cxn modelId="{EE1686F1-FF9F-411F-8D94-5914321DF906}" type="presParOf" srcId="{E5990AE7-A3E9-4DAA-933D-536EC2B04A93}" destId="{02DA4D6E-ED1A-4D0A-A8D4-CC620C4FD024}" srcOrd="3" destOrd="0" presId="urn:microsoft.com/office/officeart/2005/8/layout/vList3"/>
    <dgm:cxn modelId="{48D0BAD0-9D9A-43C7-A6D4-A9309370F1FD}" type="presParOf" srcId="{E5990AE7-A3E9-4DAA-933D-536EC2B04A93}" destId="{A5FA86D8-B688-4939-A0A8-FC2220C2DCB4}" srcOrd="4" destOrd="0" presId="urn:microsoft.com/office/officeart/2005/8/layout/vList3"/>
    <dgm:cxn modelId="{836C3FAC-2A13-4AB9-8E23-AC86B97C02D3}" type="presParOf" srcId="{A5FA86D8-B688-4939-A0A8-FC2220C2DCB4}" destId="{09B66CF2-B90A-4F42-ADF2-46C69F8C0F46}" srcOrd="0" destOrd="0" presId="urn:microsoft.com/office/officeart/2005/8/layout/vList3"/>
    <dgm:cxn modelId="{C641197E-8188-4BAD-9854-419504A4A4A7}" type="presParOf" srcId="{A5FA86D8-B688-4939-A0A8-FC2220C2DCB4}" destId="{913CD227-C217-47F9-BCA0-978CB9F9530C}" srcOrd="1" destOrd="0" presId="urn:microsoft.com/office/officeart/2005/8/layout/vList3"/>
    <dgm:cxn modelId="{AE817215-CC4B-4FDE-81CA-17EA7917452A}" type="presParOf" srcId="{E5990AE7-A3E9-4DAA-933D-536EC2B04A93}" destId="{6ED3E826-3ABF-40B4-B7D7-C2406403877A}" srcOrd="5" destOrd="0" presId="urn:microsoft.com/office/officeart/2005/8/layout/vList3"/>
    <dgm:cxn modelId="{EC4D8250-ACFF-477F-81D7-DE73DC1F5226}" type="presParOf" srcId="{E5990AE7-A3E9-4DAA-933D-536EC2B04A93}" destId="{A790A859-CFA2-4202-A23D-07E31C623E26}" srcOrd="6" destOrd="0" presId="urn:microsoft.com/office/officeart/2005/8/layout/vList3"/>
    <dgm:cxn modelId="{B5C22926-8A26-4FB0-B25E-4B78DEF18D75}" type="presParOf" srcId="{A790A859-CFA2-4202-A23D-07E31C623E26}" destId="{A16BE9FC-45BB-4979-9368-A580BE841E4C}" srcOrd="0" destOrd="0" presId="urn:microsoft.com/office/officeart/2005/8/layout/vList3"/>
    <dgm:cxn modelId="{5522426B-130E-44D3-AF86-F0894EB7B23B}" type="presParOf" srcId="{A790A859-CFA2-4202-A23D-07E31C623E26}" destId="{4851EC86-8834-46A2-A212-EF39F48D4C37}" srcOrd="1" destOrd="0" presId="urn:microsoft.com/office/officeart/2005/8/layout/vList3"/>
    <dgm:cxn modelId="{DDFB3445-51DE-422C-98EF-3EF44501AB25}" type="presParOf" srcId="{E5990AE7-A3E9-4DAA-933D-536EC2B04A93}" destId="{1FAAF7B8-3F8A-495B-8966-A88D74B3CAAD}" srcOrd="7" destOrd="0" presId="urn:microsoft.com/office/officeart/2005/8/layout/vList3"/>
    <dgm:cxn modelId="{69221721-DBCC-4816-A898-7C2CA030E200}" type="presParOf" srcId="{E5990AE7-A3E9-4DAA-933D-536EC2B04A93}" destId="{CBE5E78A-5D6F-4DCC-94F3-CCCED4545092}" srcOrd="8" destOrd="0" presId="urn:microsoft.com/office/officeart/2005/8/layout/vList3"/>
    <dgm:cxn modelId="{66B53A29-16B1-42FA-9974-04555B349491}" type="presParOf" srcId="{CBE5E78A-5D6F-4DCC-94F3-CCCED4545092}" destId="{35A54702-0A54-42F2-BA24-183B778DD955}" srcOrd="0" destOrd="0" presId="urn:microsoft.com/office/officeart/2005/8/layout/vList3"/>
    <dgm:cxn modelId="{257BB750-D2DA-40E2-AF03-C8455928EC84}" type="presParOf" srcId="{CBE5E78A-5D6F-4DCC-94F3-CCCED4545092}" destId="{F9FCB733-C95F-4E2C-8180-1DDDEEB23F1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680301" y="0"/>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2D5EC1"/>
              </a:solidFill>
            </a:rPr>
            <a:t>Let's talk about CATs (literally)</a:t>
          </a:r>
          <a:endParaRPr lang="en-GB" sz="2000" b="0" kern="1200" dirty="0">
            <a:solidFill>
              <a:srgbClr val="2D5EC1"/>
            </a:solidFill>
          </a:endParaRPr>
        </a:p>
      </dsp:txBody>
      <dsp:txXfrm rot="10800000">
        <a:off x="1826927" y="0"/>
        <a:ext cx="6030580" cy="586506"/>
      </dsp:txXfrm>
    </dsp:sp>
    <dsp:sp modelId="{AB7DA7BF-DF98-42D8-9448-FDDE315D237C}">
      <dsp:nvSpPr>
        <dsp:cNvPr id="0" name=""/>
        <dsp:cNvSpPr/>
      </dsp:nvSpPr>
      <dsp:spPr>
        <a:xfrm>
          <a:off x="1409286" y="1943"/>
          <a:ext cx="586506" cy="5865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702539" y="758945"/>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2D5EC1"/>
              </a:solidFill>
            </a:rPr>
            <a:t>Curiosity</a:t>
          </a:r>
          <a:endParaRPr lang="en-GB" sz="2000" b="0" kern="1200" dirty="0">
            <a:solidFill>
              <a:srgbClr val="2D5EC1"/>
            </a:solidFill>
          </a:endParaRPr>
        </a:p>
      </dsp:txBody>
      <dsp:txXfrm rot="10800000">
        <a:off x="1849165" y="758945"/>
        <a:ext cx="6030580" cy="586506"/>
      </dsp:txXfrm>
    </dsp:sp>
    <dsp:sp modelId="{A1E26E91-DE5C-4E89-A6A2-DD6CE80346D9}">
      <dsp:nvSpPr>
        <dsp:cNvPr id="0" name=""/>
        <dsp:cNvSpPr/>
      </dsp:nvSpPr>
      <dsp:spPr>
        <a:xfrm>
          <a:off x="1409286" y="758945"/>
          <a:ext cx="586506" cy="5865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702539" y="1515947"/>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2D5EC1"/>
              </a:solidFill>
            </a:rPr>
            <a:t>Intermission: A short rant</a:t>
          </a:r>
          <a:endParaRPr lang="en-GB" sz="2000" b="0" kern="1200" dirty="0">
            <a:solidFill>
              <a:srgbClr val="2D5EC1"/>
            </a:solidFill>
          </a:endParaRPr>
        </a:p>
      </dsp:txBody>
      <dsp:txXfrm rot="10800000">
        <a:off x="1849165" y="1515947"/>
        <a:ext cx="6030580" cy="586506"/>
      </dsp:txXfrm>
    </dsp:sp>
    <dsp:sp modelId="{09B66CF2-B90A-4F42-ADF2-46C69F8C0F46}">
      <dsp:nvSpPr>
        <dsp:cNvPr id="0" name=""/>
        <dsp:cNvSpPr/>
      </dsp:nvSpPr>
      <dsp:spPr>
        <a:xfrm>
          <a:off x="1409286" y="1515947"/>
          <a:ext cx="586506" cy="58650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8057BD-31CE-4A39-8C7F-600E006B012E}">
      <dsp:nvSpPr>
        <dsp:cNvPr id="0" name=""/>
        <dsp:cNvSpPr/>
      </dsp:nvSpPr>
      <dsp:spPr>
        <a:xfrm rot="10800000">
          <a:off x="1702539" y="2272950"/>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2D5EC1"/>
              </a:solidFill>
            </a:rPr>
            <a:t>CATE 2020 – an unspectacular vision</a:t>
          </a:r>
          <a:endParaRPr lang="en-GB" sz="2000" b="0" kern="1200" dirty="0">
            <a:solidFill>
              <a:srgbClr val="2D5EC1"/>
            </a:solidFill>
          </a:endParaRPr>
        </a:p>
      </dsp:txBody>
      <dsp:txXfrm rot="10800000">
        <a:off x="1849165" y="2272950"/>
        <a:ext cx="6030580" cy="586506"/>
      </dsp:txXfrm>
    </dsp:sp>
    <dsp:sp modelId="{F7CBBD3C-4B84-430F-A211-3B648DAAB7F0}">
      <dsp:nvSpPr>
        <dsp:cNvPr id="0" name=""/>
        <dsp:cNvSpPr/>
      </dsp:nvSpPr>
      <dsp:spPr>
        <a:xfrm>
          <a:off x="1409286" y="2272950"/>
          <a:ext cx="586506" cy="58650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8D9A6-BFD8-4923-B101-A94F7A941565}">
      <dsp:nvSpPr>
        <dsp:cNvPr id="0" name=""/>
        <dsp:cNvSpPr/>
      </dsp:nvSpPr>
      <dsp:spPr>
        <a:xfrm rot="10800000">
          <a:off x="1702539" y="3029952"/>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2D5EC1"/>
              </a:solidFill>
            </a:rPr>
            <a:t>DOGs</a:t>
          </a:r>
          <a:endParaRPr lang="en-GB" sz="2000" kern="1200" dirty="0">
            <a:solidFill>
              <a:srgbClr val="2D5EC1"/>
            </a:solidFill>
          </a:endParaRPr>
        </a:p>
      </dsp:txBody>
      <dsp:txXfrm rot="10800000">
        <a:off x="1849165" y="3029952"/>
        <a:ext cx="6030580" cy="586506"/>
      </dsp:txXfrm>
    </dsp:sp>
    <dsp:sp modelId="{A1FB6ABF-94EE-4E25-9DB9-F45944B43AA5}">
      <dsp:nvSpPr>
        <dsp:cNvPr id="0" name=""/>
        <dsp:cNvSpPr/>
      </dsp:nvSpPr>
      <dsp:spPr>
        <a:xfrm>
          <a:off x="1409286" y="3029952"/>
          <a:ext cx="586506" cy="58650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577665" y="215"/>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2D5EC1"/>
              </a:solidFill>
            </a:rPr>
            <a:t>No big-bang:</a:t>
          </a:r>
          <a:r>
            <a:rPr lang="en-GB" sz="2000" kern="1200" dirty="0" smtClean="0">
              <a:solidFill>
                <a:srgbClr val="2D5EC1"/>
              </a:solidFill>
            </a:rPr>
            <a:t> Business continuity and sustainability are essential</a:t>
          </a:r>
          <a:endParaRPr lang="en-GB" sz="2000" b="1" kern="1200" dirty="0">
            <a:solidFill>
              <a:srgbClr val="2D5EC1"/>
            </a:solidFill>
          </a:endParaRPr>
        </a:p>
      </dsp:txBody>
      <dsp:txXfrm rot="10800000">
        <a:off x="1762424" y="215"/>
        <a:ext cx="5287925" cy="739036"/>
      </dsp:txXfrm>
    </dsp:sp>
    <dsp:sp modelId="{AB7DA7BF-DF98-42D8-9448-FDDE315D237C}">
      <dsp:nvSpPr>
        <dsp:cNvPr id="0" name=""/>
        <dsp:cNvSpPr/>
      </dsp:nvSpPr>
      <dsp:spPr>
        <a:xfrm>
          <a:off x="1193698" y="215"/>
          <a:ext cx="739036" cy="7390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563217" y="959860"/>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2D5EC1"/>
              </a:solidFill>
            </a:rPr>
            <a:t>Flexibility:</a:t>
          </a:r>
          <a:r>
            <a:rPr lang="en-GB" sz="2000" kern="1200" dirty="0" smtClean="0">
              <a:solidFill>
                <a:srgbClr val="2D5EC1"/>
              </a:solidFill>
            </a:rPr>
            <a:t> "One-tool-fits-all" – Really?</a:t>
          </a:r>
          <a:endParaRPr lang="en-GB" sz="2000" kern="1200" dirty="0">
            <a:solidFill>
              <a:srgbClr val="2D5EC1"/>
            </a:solidFill>
          </a:endParaRPr>
        </a:p>
      </dsp:txBody>
      <dsp:txXfrm rot="10800000">
        <a:off x="1747976" y="959860"/>
        <a:ext cx="5287925" cy="739036"/>
      </dsp:txXfrm>
    </dsp:sp>
    <dsp:sp modelId="{09B66CF2-B90A-4F42-ADF2-46C69F8C0F46}">
      <dsp:nvSpPr>
        <dsp:cNvPr id="0" name=""/>
        <dsp:cNvSpPr/>
      </dsp:nvSpPr>
      <dsp:spPr>
        <a:xfrm>
          <a:off x="1193698" y="959860"/>
          <a:ext cx="739036" cy="73903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C08516-8F18-4641-98F8-3DA00028426B}">
      <dsp:nvSpPr>
        <dsp:cNvPr id="0" name=""/>
        <dsp:cNvSpPr/>
      </dsp:nvSpPr>
      <dsp:spPr>
        <a:xfrm rot="10800000">
          <a:off x="1563217" y="1919504"/>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2D5EC1"/>
              </a:solidFill>
            </a:rPr>
            <a:t>Maturity</a:t>
          </a:r>
          <a:r>
            <a:rPr lang="en-GB" sz="2000" kern="1200" dirty="0" smtClean="0">
              <a:solidFill>
                <a:srgbClr val="2D5EC1"/>
              </a:solidFill>
            </a:rPr>
            <a:t>: avoid immature or half-finished products </a:t>
          </a:r>
          <a:endParaRPr lang="en-GB" sz="2000" kern="1200" dirty="0">
            <a:solidFill>
              <a:srgbClr val="2D5EC1"/>
            </a:solidFill>
          </a:endParaRPr>
        </a:p>
      </dsp:txBody>
      <dsp:txXfrm rot="10800000">
        <a:off x="1747976" y="1919504"/>
        <a:ext cx="5287925" cy="739036"/>
      </dsp:txXfrm>
    </dsp:sp>
    <dsp:sp modelId="{E3F1F4DB-B439-4132-AB92-120E2FD433DD}">
      <dsp:nvSpPr>
        <dsp:cNvPr id="0" name=""/>
        <dsp:cNvSpPr/>
      </dsp:nvSpPr>
      <dsp:spPr>
        <a:xfrm>
          <a:off x="1193698" y="1919504"/>
          <a:ext cx="739036" cy="7390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394F4-C080-4640-97CB-F47C5037FF90}">
      <dsp:nvSpPr>
        <dsp:cNvPr id="0" name=""/>
        <dsp:cNvSpPr/>
      </dsp:nvSpPr>
      <dsp:spPr>
        <a:xfrm rot="10800000">
          <a:off x="1563217" y="2879149"/>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kern="1200" smtClean="0">
              <a:solidFill>
                <a:srgbClr val="2D5EC1"/>
              </a:solidFill>
            </a:rPr>
            <a:t>Continuity and sustainability are best served by a </a:t>
          </a:r>
          <a:r>
            <a:rPr lang="en-GB" sz="2000" b="1" kern="1200" smtClean="0">
              <a:solidFill>
                <a:srgbClr val="2D5EC1"/>
              </a:solidFill>
            </a:rPr>
            <a:t>modular</a:t>
          </a:r>
          <a:r>
            <a:rPr lang="en-GB" sz="2000" kern="1200" smtClean="0">
              <a:solidFill>
                <a:srgbClr val="2D5EC1"/>
              </a:solidFill>
            </a:rPr>
            <a:t> approach</a:t>
          </a:r>
          <a:endParaRPr lang="en-GB" sz="2000" kern="1200" dirty="0">
            <a:solidFill>
              <a:srgbClr val="2D5EC1"/>
            </a:solidFill>
          </a:endParaRPr>
        </a:p>
      </dsp:txBody>
      <dsp:txXfrm rot="10800000">
        <a:off x="1747976" y="2879149"/>
        <a:ext cx="5287925" cy="739036"/>
      </dsp:txXfrm>
    </dsp:sp>
    <dsp:sp modelId="{82D4A004-7F68-405C-B868-01A5844538AA}">
      <dsp:nvSpPr>
        <dsp:cNvPr id="0" name=""/>
        <dsp:cNvSpPr/>
      </dsp:nvSpPr>
      <dsp:spPr>
        <a:xfrm>
          <a:off x="1193698" y="2879149"/>
          <a:ext cx="739036" cy="73903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E49E4-9CE0-4E11-80EF-0AE3744AB57B}">
      <dsp:nvSpPr>
        <dsp:cNvPr id="0" name=""/>
        <dsp:cNvSpPr/>
      </dsp:nvSpPr>
      <dsp:spPr>
        <a:xfrm rot="10800000">
          <a:off x="1678266" y="432387"/>
          <a:ext cx="5472684" cy="36816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965" tIns="76200" rIns="142240" bIns="76200" numCol="1" spcCol="1270" anchor="ctr" anchorCtr="0">
          <a:noAutofit/>
        </a:bodyPr>
        <a:lstStyle/>
        <a:p>
          <a:pPr lvl="0" algn="l" defTabSz="889000">
            <a:lnSpc>
              <a:spcPct val="90000"/>
            </a:lnSpc>
            <a:spcBef>
              <a:spcPct val="0"/>
            </a:spcBef>
            <a:spcAft>
              <a:spcPct val="35000"/>
            </a:spcAft>
          </a:pPr>
          <a:r>
            <a:rPr lang="en-GB" sz="2000" kern="1200" dirty="0" smtClean="0">
              <a:solidFill>
                <a:srgbClr val="2D5EC1"/>
              </a:solidFill>
            </a:rPr>
            <a:t>…a </a:t>
          </a:r>
          <a:r>
            <a:rPr lang="en-GB" sz="2000" b="1" kern="1200" dirty="0" smtClean="0">
              <a:solidFill>
                <a:srgbClr val="2D5EC1"/>
              </a:solidFill>
            </a:rPr>
            <a:t>modular</a:t>
          </a:r>
          <a:r>
            <a:rPr lang="en-GB" sz="2000" kern="1200" dirty="0" smtClean="0">
              <a:solidFill>
                <a:srgbClr val="2D5EC1"/>
              </a:solidFill>
            </a:rPr>
            <a:t> approach?</a:t>
          </a:r>
          <a:endParaRPr lang="en-GB" sz="2000" b="0" kern="1200" dirty="0">
            <a:solidFill>
              <a:srgbClr val="2D5EC1"/>
            </a:solidFill>
          </a:endParaRPr>
        </a:p>
      </dsp:txBody>
      <dsp:txXfrm rot="10800000">
        <a:off x="1770306" y="432387"/>
        <a:ext cx="5380644" cy="368160"/>
      </dsp:txXfrm>
    </dsp:sp>
    <dsp:sp modelId="{A1E26E91-DE5C-4E89-A6A2-DD6CE80346D9}">
      <dsp:nvSpPr>
        <dsp:cNvPr id="0" name=""/>
        <dsp:cNvSpPr/>
      </dsp:nvSpPr>
      <dsp:spPr>
        <a:xfrm>
          <a:off x="1259517" y="304360"/>
          <a:ext cx="596802" cy="6136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03467-AC1C-4D3D-839E-0A6E18B9303B}">
      <dsp:nvSpPr>
        <dsp:cNvPr id="0" name=""/>
        <dsp:cNvSpPr/>
      </dsp:nvSpPr>
      <dsp:spPr>
        <a:xfrm>
          <a:off x="2430" y="1456"/>
          <a:ext cx="2369513" cy="84757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t>Integrated and coherent working environment</a:t>
          </a:r>
          <a:endParaRPr lang="en-GB" sz="1700" kern="1200" dirty="0"/>
        </a:p>
      </dsp:txBody>
      <dsp:txXfrm>
        <a:off x="2430" y="1456"/>
        <a:ext cx="2369513" cy="847572"/>
      </dsp:txXfrm>
    </dsp:sp>
    <dsp:sp modelId="{9082D60A-E485-420C-AA9B-385F99617473}">
      <dsp:nvSpPr>
        <dsp:cNvPr id="0" name=""/>
        <dsp:cNvSpPr/>
      </dsp:nvSpPr>
      <dsp:spPr>
        <a:xfrm>
          <a:off x="2430" y="849028"/>
          <a:ext cx="2369513" cy="2659905"/>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More tools, less clicks?</a:t>
          </a:r>
          <a:endParaRPr lang="en-GB" sz="1800" kern="1200" dirty="0"/>
        </a:p>
        <a:p>
          <a:pPr marL="171450" lvl="1" indent="-171450" algn="l" defTabSz="800100">
            <a:lnSpc>
              <a:spcPct val="90000"/>
            </a:lnSpc>
            <a:spcBef>
              <a:spcPct val="0"/>
            </a:spcBef>
            <a:spcAft>
              <a:spcPct val="15000"/>
            </a:spcAft>
            <a:buChar char="••"/>
          </a:pPr>
          <a:r>
            <a:rPr lang="en-US" sz="1800" kern="1200" dirty="0" smtClean="0"/>
            <a:t>Translator or IT expert?</a:t>
          </a:r>
          <a:endParaRPr lang="en-GB" sz="1800" kern="1200" dirty="0"/>
        </a:p>
        <a:p>
          <a:pPr marL="171450" lvl="1" indent="-171450" algn="l" defTabSz="800100">
            <a:lnSpc>
              <a:spcPct val="90000"/>
            </a:lnSpc>
            <a:spcBef>
              <a:spcPct val="0"/>
            </a:spcBef>
            <a:spcAft>
              <a:spcPct val="15000"/>
            </a:spcAft>
            <a:buChar char="••"/>
          </a:pPr>
          <a:r>
            <a:rPr lang="en-US" sz="1800" kern="1200" dirty="0" smtClean="0"/>
            <a:t>What good are features and resources that no one uses?</a:t>
          </a:r>
          <a:endParaRPr lang="en-GB" sz="1800" kern="1200" dirty="0"/>
        </a:p>
        <a:p>
          <a:pPr marL="342900" lvl="2" indent="-171450" algn="l" defTabSz="800100">
            <a:lnSpc>
              <a:spcPct val="90000"/>
            </a:lnSpc>
            <a:spcBef>
              <a:spcPct val="0"/>
            </a:spcBef>
            <a:spcAft>
              <a:spcPct val="15000"/>
            </a:spcAft>
            <a:buChar char="••"/>
          </a:pPr>
          <a:endParaRPr lang="en-GB" sz="1800" kern="1200" dirty="0"/>
        </a:p>
      </dsp:txBody>
      <dsp:txXfrm>
        <a:off x="2430" y="849028"/>
        <a:ext cx="2369513" cy="2659905"/>
      </dsp:txXfrm>
    </dsp:sp>
    <dsp:sp modelId="{DBE62349-F8F4-4B50-9EE0-C334D9A06E21}">
      <dsp:nvSpPr>
        <dsp:cNvPr id="0" name=""/>
        <dsp:cNvSpPr/>
      </dsp:nvSpPr>
      <dsp:spPr>
        <a:xfrm>
          <a:off x="2703675" y="1456"/>
          <a:ext cx="2369513" cy="84757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755650">
            <a:lnSpc>
              <a:spcPct val="90000"/>
            </a:lnSpc>
            <a:spcBef>
              <a:spcPct val="0"/>
            </a:spcBef>
            <a:spcAft>
              <a:spcPct val="35000"/>
            </a:spcAft>
          </a:pPr>
          <a:r>
            <a:rPr lang="en-US" kern="1200" dirty="0" smtClean="0"/>
            <a:t>Deal with the legacy</a:t>
          </a:r>
          <a:endParaRPr lang="en-GB" sz="1400" kern="1200" dirty="0"/>
        </a:p>
      </dsp:txBody>
      <dsp:txXfrm>
        <a:off x="2703675" y="1456"/>
        <a:ext cx="2369513" cy="847572"/>
      </dsp:txXfrm>
    </dsp:sp>
    <dsp:sp modelId="{E736E2AA-0D13-44D1-B11C-10665CFCB9C7}">
      <dsp:nvSpPr>
        <dsp:cNvPr id="0" name=""/>
        <dsp:cNvSpPr/>
      </dsp:nvSpPr>
      <dsp:spPr>
        <a:xfrm>
          <a:off x="2703675" y="849028"/>
          <a:ext cx="2369513" cy="2659905"/>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Modernize, or die?</a:t>
          </a:r>
          <a:endParaRPr lang="en-GB" sz="1700" kern="1200" dirty="0"/>
        </a:p>
        <a:p>
          <a:pPr marL="171450" lvl="1" indent="-171450" algn="l" defTabSz="755650">
            <a:lnSpc>
              <a:spcPct val="90000"/>
            </a:lnSpc>
            <a:spcBef>
              <a:spcPct val="0"/>
            </a:spcBef>
            <a:spcAft>
              <a:spcPct val="15000"/>
            </a:spcAft>
            <a:buChar char="••"/>
          </a:pPr>
          <a:r>
            <a:rPr lang="en-US" sz="1700" kern="1200" dirty="0" smtClean="0"/>
            <a:t>Apply the "no legacy" principle?</a:t>
          </a:r>
          <a:endParaRPr lang="en-GB" sz="1700" kern="1200" dirty="0"/>
        </a:p>
      </dsp:txBody>
      <dsp:txXfrm>
        <a:off x="2703675" y="849028"/>
        <a:ext cx="2369513" cy="2659905"/>
      </dsp:txXfrm>
    </dsp:sp>
    <dsp:sp modelId="{A3624690-3A70-4C37-9EE8-9CEB94F90DBB}">
      <dsp:nvSpPr>
        <dsp:cNvPr id="0" name=""/>
        <dsp:cNvSpPr/>
      </dsp:nvSpPr>
      <dsp:spPr>
        <a:xfrm>
          <a:off x="5404920" y="1456"/>
          <a:ext cx="2369513" cy="84757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Be ready for whatever comes next</a:t>
          </a:r>
          <a:endParaRPr lang="en-GB" sz="1700" kern="1200" dirty="0"/>
        </a:p>
      </dsp:txBody>
      <dsp:txXfrm>
        <a:off x="5404920" y="1456"/>
        <a:ext cx="2369513" cy="847572"/>
      </dsp:txXfrm>
    </dsp:sp>
    <dsp:sp modelId="{A04B0941-3B91-4770-BFEA-DE60B7A89301}">
      <dsp:nvSpPr>
        <dsp:cNvPr id="0" name=""/>
        <dsp:cNvSpPr/>
      </dsp:nvSpPr>
      <dsp:spPr>
        <a:xfrm>
          <a:off x="5404920" y="849028"/>
          <a:ext cx="2369513" cy="2659905"/>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will be  "State of the art" in 2020?</a:t>
          </a:r>
          <a:endParaRPr lang="en-GB" sz="1700" kern="1200" dirty="0"/>
        </a:p>
        <a:p>
          <a:pPr marL="171450" lvl="1" indent="-171450" algn="l" defTabSz="755650">
            <a:lnSpc>
              <a:spcPct val="90000"/>
            </a:lnSpc>
            <a:spcBef>
              <a:spcPct val="0"/>
            </a:spcBef>
            <a:spcAft>
              <a:spcPct val="15000"/>
            </a:spcAft>
            <a:buChar char="••"/>
          </a:pPr>
          <a:r>
            <a:rPr lang="en-US" sz="1700" kern="1200" dirty="0" smtClean="0"/>
            <a:t>What will our "business" be like? </a:t>
          </a:r>
          <a:endParaRPr lang="en-GB" sz="1700" kern="1200" dirty="0"/>
        </a:p>
        <a:p>
          <a:pPr marL="171450" lvl="1" indent="-171450" algn="l" defTabSz="755650">
            <a:lnSpc>
              <a:spcPct val="90000"/>
            </a:lnSpc>
            <a:spcBef>
              <a:spcPct val="0"/>
            </a:spcBef>
            <a:spcAft>
              <a:spcPct val="15000"/>
            </a:spcAft>
            <a:buChar char="••"/>
          </a:pPr>
          <a:r>
            <a:rPr lang="en-US" sz="1700" kern="1200" dirty="0" smtClean="0"/>
            <a:t>How do you deal with uncertainty?</a:t>
          </a:r>
          <a:endParaRPr lang="en-GB" sz="1700" kern="1200" dirty="0"/>
        </a:p>
      </dsp:txBody>
      <dsp:txXfrm>
        <a:off x="5404920" y="849028"/>
        <a:ext cx="2369513" cy="26599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E49E4-9CE0-4E11-80EF-0AE3744AB57B}">
      <dsp:nvSpPr>
        <dsp:cNvPr id="0" name=""/>
        <dsp:cNvSpPr/>
      </dsp:nvSpPr>
      <dsp:spPr>
        <a:xfrm rot="10800000">
          <a:off x="1678266" y="432387"/>
          <a:ext cx="5472684" cy="36816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965" tIns="76200" rIns="142240" bIns="76200" numCol="1" spcCol="1270" anchor="ctr" anchorCtr="0">
          <a:noAutofit/>
        </a:bodyPr>
        <a:lstStyle/>
        <a:p>
          <a:pPr lvl="0" algn="l" defTabSz="889000">
            <a:lnSpc>
              <a:spcPct val="90000"/>
            </a:lnSpc>
            <a:spcBef>
              <a:spcPct val="0"/>
            </a:spcBef>
            <a:spcAft>
              <a:spcPct val="35000"/>
            </a:spcAft>
          </a:pPr>
          <a:r>
            <a:rPr lang="en-GB" sz="2000" kern="1200" dirty="0" smtClean="0">
              <a:solidFill>
                <a:srgbClr val="2D5EC1"/>
              </a:solidFill>
            </a:rPr>
            <a:t>…a </a:t>
          </a:r>
          <a:r>
            <a:rPr lang="en-GB" sz="2000" b="1" kern="1200" dirty="0" smtClean="0">
              <a:solidFill>
                <a:srgbClr val="2D5EC1"/>
              </a:solidFill>
            </a:rPr>
            <a:t>modular</a:t>
          </a:r>
          <a:r>
            <a:rPr lang="en-GB" sz="2000" kern="1200" dirty="0" smtClean="0">
              <a:solidFill>
                <a:srgbClr val="2D5EC1"/>
              </a:solidFill>
            </a:rPr>
            <a:t> approach!</a:t>
          </a:r>
          <a:endParaRPr lang="en-GB" sz="2000" b="0" kern="1200" dirty="0">
            <a:solidFill>
              <a:srgbClr val="2D5EC1"/>
            </a:solidFill>
          </a:endParaRPr>
        </a:p>
      </dsp:txBody>
      <dsp:txXfrm rot="10800000">
        <a:off x="1770306" y="432387"/>
        <a:ext cx="5380644" cy="368160"/>
      </dsp:txXfrm>
    </dsp:sp>
    <dsp:sp modelId="{A1E26E91-DE5C-4E89-A6A2-DD6CE80346D9}">
      <dsp:nvSpPr>
        <dsp:cNvPr id="0" name=""/>
        <dsp:cNvSpPr/>
      </dsp:nvSpPr>
      <dsp:spPr>
        <a:xfrm>
          <a:off x="1259517" y="304360"/>
          <a:ext cx="596802" cy="6136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03467-AC1C-4D3D-839E-0A6E18B9303B}">
      <dsp:nvSpPr>
        <dsp:cNvPr id="0" name=""/>
        <dsp:cNvSpPr/>
      </dsp:nvSpPr>
      <dsp:spPr>
        <a:xfrm>
          <a:off x="2430" y="28638"/>
          <a:ext cx="2369513" cy="8108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Integrated and coherent working environment</a:t>
          </a:r>
          <a:endParaRPr lang="en-GB" sz="1600" kern="1200" dirty="0"/>
        </a:p>
      </dsp:txBody>
      <dsp:txXfrm>
        <a:off x="2430" y="28638"/>
        <a:ext cx="2369513" cy="810835"/>
      </dsp:txXfrm>
    </dsp:sp>
    <dsp:sp modelId="{9082D60A-E485-420C-AA9B-385F99617473}">
      <dsp:nvSpPr>
        <dsp:cNvPr id="0" name=""/>
        <dsp:cNvSpPr/>
      </dsp:nvSpPr>
      <dsp:spPr>
        <a:xfrm>
          <a:off x="2430" y="839474"/>
          <a:ext cx="2369513" cy="2642276"/>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Keep it simple</a:t>
          </a:r>
          <a:endParaRPr lang="en-GB" sz="1800" kern="1200" dirty="0"/>
        </a:p>
        <a:p>
          <a:pPr marL="171450" lvl="1" indent="-171450" algn="l" defTabSz="800100">
            <a:lnSpc>
              <a:spcPct val="90000"/>
            </a:lnSpc>
            <a:spcBef>
              <a:spcPct val="0"/>
            </a:spcBef>
            <a:spcAft>
              <a:spcPct val="15000"/>
            </a:spcAft>
            <a:buChar char="••"/>
          </a:pPr>
          <a:r>
            <a:rPr lang="en-US" sz="1800" kern="1200" dirty="0" smtClean="0"/>
            <a:t>Focus on added value</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342900" lvl="2" indent="-171450" algn="l" defTabSz="800100">
            <a:lnSpc>
              <a:spcPct val="90000"/>
            </a:lnSpc>
            <a:spcBef>
              <a:spcPct val="0"/>
            </a:spcBef>
            <a:spcAft>
              <a:spcPct val="15000"/>
            </a:spcAft>
            <a:buChar char="••"/>
          </a:pPr>
          <a:endParaRPr lang="en-GB" sz="1800" kern="1200" dirty="0"/>
        </a:p>
      </dsp:txBody>
      <dsp:txXfrm>
        <a:off x="2430" y="839474"/>
        <a:ext cx="2369513" cy="2642276"/>
      </dsp:txXfrm>
    </dsp:sp>
    <dsp:sp modelId="{DBE62349-F8F4-4B50-9EE0-C334D9A06E21}">
      <dsp:nvSpPr>
        <dsp:cNvPr id="0" name=""/>
        <dsp:cNvSpPr/>
      </dsp:nvSpPr>
      <dsp:spPr>
        <a:xfrm>
          <a:off x="2703675" y="28638"/>
          <a:ext cx="2369513" cy="8108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711200">
            <a:lnSpc>
              <a:spcPct val="90000"/>
            </a:lnSpc>
            <a:spcBef>
              <a:spcPct val="0"/>
            </a:spcBef>
            <a:spcAft>
              <a:spcPct val="35000"/>
            </a:spcAft>
          </a:pPr>
          <a:r>
            <a:rPr lang="en-US" kern="1200" dirty="0" smtClean="0"/>
            <a:t>Deal with the legacy</a:t>
          </a:r>
          <a:endParaRPr lang="en-GB" sz="1400" kern="1200" dirty="0"/>
        </a:p>
      </dsp:txBody>
      <dsp:txXfrm>
        <a:off x="2703675" y="28638"/>
        <a:ext cx="2369513" cy="810835"/>
      </dsp:txXfrm>
    </dsp:sp>
    <dsp:sp modelId="{E736E2AA-0D13-44D1-B11C-10665CFCB9C7}">
      <dsp:nvSpPr>
        <dsp:cNvPr id="0" name=""/>
        <dsp:cNvSpPr/>
      </dsp:nvSpPr>
      <dsp:spPr>
        <a:xfrm>
          <a:off x="2703675" y="839474"/>
          <a:ext cx="2369513" cy="2642276"/>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Modernize the legacy systems (but don't be sentimental)</a:t>
          </a:r>
          <a:endParaRPr lang="en-GB" sz="1800" kern="1200" dirty="0"/>
        </a:p>
        <a:p>
          <a:pPr marL="171450" lvl="1" indent="-171450" algn="l" defTabSz="800100">
            <a:lnSpc>
              <a:spcPct val="90000"/>
            </a:lnSpc>
            <a:spcBef>
              <a:spcPct val="0"/>
            </a:spcBef>
            <a:spcAft>
              <a:spcPct val="15000"/>
            </a:spcAft>
            <a:buChar char="••"/>
          </a:pPr>
          <a:r>
            <a:rPr lang="en-US" sz="1800" kern="1200" dirty="0" smtClean="0"/>
            <a:t>Remember: you do not build a cathedral, but a city.</a:t>
          </a:r>
          <a:endParaRPr lang="en-GB" sz="1800" kern="1200" dirty="0"/>
        </a:p>
      </dsp:txBody>
      <dsp:txXfrm>
        <a:off x="2703675" y="839474"/>
        <a:ext cx="2369513" cy="2642276"/>
      </dsp:txXfrm>
    </dsp:sp>
    <dsp:sp modelId="{A3624690-3A70-4C37-9EE8-9CEB94F90DBB}">
      <dsp:nvSpPr>
        <dsp:cNvPr id="0" name=""/>
        <dsp:cNvSpPr/>
      </dsp:nvSpPr>
      <dsp:spPr>
        <a:xfrm>
          <a:off x="5404920" y="28638"/>
          <a:ext cx="2369513" cy="8108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Be ready for whatever comes next</a:t>
          </a:r>
          <a:endParaRPr lang="en-GB" sz="1600" kern="1200" dirty="0"/>
        </a:p>
      </dsp:txBody>
      <dsp:txXfrm>
        <a:off x="5404920" y="28638"/>
        <a:ext cx="2369513" cy="810835"/>
      </dsp:txXfrm>
    </dsp:sp>
    <dsp:sp modelId="{A04B0941-3B91-4770-BFEA-DE60B7A89301}">
      <dsp:nvSpPr>
        <dsp:cNvPr id="0" name=""/>
        <dsp:cNvSpPr/>
      </dsp:nvSpPr>
      <dsp:spPr>
        <a:xfrm>
          <a:off x="5404920" y="839474"/>
          <a:ext cx="2369513" cy="2642276"/>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Build on sound principles, e.g.</a:t>
          </a:r>
          <a:endParaRPr lang="en-GB" sz="1600" kern="1200" dirty="0"/>
        </a:p>
        <a:p>
          <a:pPr marL="342900" lvl="2" indent="-171450" algn="l" defTabSz="711200">
            <a:lnSpc>
              <a:spcPct val="90000"/>
            </a:lnSpc>
            <a:spcBef>
              <a:spcPct val="0"/>
            </a:spcBef>
            <a:spcAft>
              <a:spcPct val="15000"/>
            </a:spcAft>
            <a:buChar char="••"/>
          </a:pPr>
          <a:r>
            <a:rPr lang="en-US" sz="1600" kern="1200" dirty="0" smtClean="0"/>
            <a:t>International standards</a:t>
          </a:r>
          <a:endParaRPr lang="en-GB" sz="1600" kern="1200" dirty="0"/>
        </a:p>
        <a:p>
          <a:pPr marL="342900" lvl="2" indent="-171450" algn="l" defTabSz="711200">
            <a:lnSpc>
              <a:spcPct val="90000"/>
            </a:lnSpc>
            <a:spcBef>
              <a:spcPct val="0"/>
            </a:spcBef>
            <a:spcAft>
              <a:spcPct val="15000"/>
            </a:spcAft>
            <a:buChar char="••"/>
          </a:pPr>
          <a:r>
            <a:rPr lang="en-US" sz="1600" kern="1200" dirty="0" smtClean="0"/>
            <a:t>Interoperable solutions</a:t>
          </a:r>
          <a:endParaRPr lang="en-GB" sz="1600" kern="1200" dirty="0"/>
        </a:p>
        <a:p>
          <a:pPr marL="342900" lvl="2" indent="-171450" algn="l" defTabSz="711200">
            <a:lnSpc>
              <a:spcPct val="90000"/>
            </a:lnSpc>
            <a:spcBef>
              <a:spcPct val="0"/>
            </a:spcBef>
            <a:spcAft>
              <a:spcPct val="15000"/>
            </a:spcAft>
            <a:buChar char="••"/>
          </a:pPr>
          <a:r>
            <a:rPr lang="en-US" sz="1600" kern="1200" dirty="0" smtClean="0"/>
            <a:t>Service oriented architecture</a:t>
          </a:r>
          <a:endParaRPr lang="en-GB" sz="1600" kern="1200" dirty="0"/>
        </a:p>
        <a:p>
          <a:pPr marL="342900" lvl="2" indent="-171450" algn="l" defTabSz="711200">
            <a:lnSpc>
              <a:spcPct val="90000"/>
            </a:lnSpc>
            <a:spcBef>
              <a:spcPct val="0"/>
            </a:spcBef>
            <a:spcAft>
              <a:spcPct val="15000"/>
            </a:spcAft>
            <a:buChar char="••"/>
          </a:pPr>
          <a:r>
            <a:rPr lang="en-US" sz="1600" kern="1200" dirty="0" smtClean="0"/>
            <a:t>"Shareable" by design</a:t>
          </a:r>
          <a:endParaRPr lang="en-GB" sz="1600" kern="1200" dirty="0"/>
        </a:p>
      </dsp:txBody>
      <dsp:txXfrm>
        <a:off x="5404920" y="839474"/>
        <a:ext cx="2369513" cy="26422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0BF0A-3D55-49B8-9F34-34EF9976AADB}">
      <dsp:nvSpPr>
        <dsp:cNvPr id="0" name=""/>
        <dsp:cNvSpPr/>
      </dsp:nvSpPr>
      <dsp:spPr>
        <a:xfrm>
          <a:off x="1112827" y="335835"/>
          <a:ext cx="1765522" cy="14959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E44586-19BA-4B05-B557-BC364E5B556E}">
      <dsp:nvSpPr>
        <dsp:cNvPr id="0" name=""/>
        <dsp:cNvSpPr/>
      </dsp:nvSpPr>
      <dsp:spPr>
        <a:xfrm>
          <a:off x="1112827" y="50596"/>
          <a:ext cx="1765522" cy="257590"/>
        </a:xfrm>
        <a:prstGeom prst="rect">
          <a:avLst/>
        </a:prstGeom>
        <a:solidFill>
          <a:srgbClr val="BD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2D5EC1"/>
              </a:solidFill>
            </a:rPr>
            <a:t>Tools</a:t>
          </a:r>
          <a:endParaRPr lang="en-GB" sz="1100" kern="1200" dirty="0">
            <a:solidFill>
              <a:srgbClr val="2D5EC1"/>
            </a:solidFill>
          </a:endParaRPr>
        </a:p>
      </dsp:txBody>
      <dsp:txXfrm>
        <a:off x="1112827" y="50596"/>
        <a:ext cx="1765522" cy="257590"/>
      </dsp:txXfrm>
    </dsp:sp>
    <dsp:sp modelId="{196995FC-2577-4EC5-892E-9718FB538874}">
      <dsp:nvSpPr>
        <dsp:cNvPr id="0" name=""/>
        <dsp:cNvSpPr/>
      </dsp:nvSpPr>
      <dsp:spPr>
        <a:xfrm>
          <a:off x="3816040" y="335835"/>
          <a:ext cx="1765522" cy="149591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B266E3-DFEF-4680-BA0A-8646158E42E0}">
      <dsp:nvSpPr>
        <dsp:cNvPr id="0" name=""/>
        <dsp:cNvSpPr/>
      </dsp:nvSpPr>
      <dsp:spPr>
        <a:xfrm>
          <a:off x="3816040" y="50596"/>
          <a:ext cx="1765522" cy="257590"/>
        </a:xfrm>
        <a:prstGeom prst="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2D5EC1"/>
              </a:solidFill>
            </a:rPr>
            <a:t>Principles + Technology</a:t>
          </a:r>
          <a:endParaRPr lang="en-GB" sz="1100" kern="1200" dirty="0">
            <a:solidFill>
              <a:srgbClr val="2D5EC1"/>
            </a:solidFill>
          </a:endParaRPr>
        </a:p>
      </dsp:txBody>
      <dsp:txXfrm>
        <a:off x="3816040" y="50596"/>
        <a:ext cx="1765522" cy="257590"/>
      </dsp:txXfrm>
    </dsp:sp>
    <dsp:sp modelId="{066F9102-4D39-4F72-AEBD-2DA9900DCF1E}">
      <dsp:nvSpPr>
        <dsp:cNvPr id="0" name=""/>
        <dsp:cNvSpPr/>
      </dsp:nvSpPr>
      <dsp:spPr>
        <a:xfrm>
          <a:off x="1112827" y="2353751"/>
          <a:ext cx="1765522" cy="14959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3F618-AA68-4BA1-90A2-49DDAF4912CC}">
      <dsp:nvSpPr>
        <dsp:cNvPr id="0" name=""/>
        <dsp:cNvSpPr/>
      </dsp:nvSpPr>
      <dsp:spPr>
        <a:xfrm>
          <a:off x="1112827" y="2068512"/>
          <a:ext cx="1765522" cy="257590"/>
        </a:xfrm>
        <a:prstGeom prst="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2D5EC1"/>
              </a:solidFill>
            </a:rPr>
            <a:t>Processes</a:t>
          </a:r>
          <a:endParaRPr lang="en-GB" sz="1100" kern="1200" dirty="0">
            <a:solidFill>
              <a:srgbClr val="2D5EC1"/>
            </a:solidFill>
          </a:endParaRPr>
        </a:p>
      </dsp:txBody>
      <dsp:txXfrm>
        <a:off x="1112827" y="2068512"/>
        <a:ext cx="1765522" cy="257590"/>
      </dsp:txXfrm>
    </dsp:sp>
    <dsp:sp modelId="{3FB227F9-FC28-487B-BA85-C0334820ADA9}">
      <dsp:nvSpPr>
        <dsp:cNvPr id="0" name=""/>
        <dsp:cNvSpPr/>
      </dsp:nvSpPr>
      <dsp:spPr>
        <a:xfrm>
          <a:off x="3816040" y="2353751"/>
          <a:ext cx="1765522" cy="149591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7BD2F-BF17-420B-A897-0E42F0960667}">
      <dsp:nvSpPr>
        <dsp:cNvPr id="0" name=""/>
        <dsp:cNvSpPr/>
      </dsp:nvSpPr>
      <dsp:spPr>
        <a:xfrm>
          <a:off x="3816040" y="2068512"/>
          <a:ext cx="1765522" cy="257590"/>
        </a:xfrm>
        <a:prstGeom prst="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2D5EC1"/>
              </a:solidFill>
            </a:rPr>
            <a:t>People</a:t>
          </a:r>
          <a:endParaRPr lang="en-GB" sz="1100" kern="1200" dirty="0">
            <a:solidFill>
              <a:srgbClr val="2D5EC1"/>
            </a:solidFill>
          </a:endParaRPr>
        </a:p>
      </dsp:txBody>
      <dsp:txXfrm>
        <a:off x="3816040" y="2068512"/>
        <a:ext cx="1765522" cy="2575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372677" y="596"/>
          <a:ext cx="4405449" cy="100561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448" tIns="228600" rIns="426720" bIns="228600" numCol="1" spcCol="1270" anchor="ctr" anchorCtr="0">
          <a:noAutofit/>
        </a:bodyPr>
        <a:lstStyle/>
        <a:p>
          <a:pPr lvl="0" algn="l" defTabSz="2667000">
            <a:lnSpc>
              <a:spcPct val="90000"/>
            </a:lnSpc>
            <a:spcBef>
              <a:spcPct val="0"/>
            </a:spcBef>
            <a:spcAft>
              <a:spcPct val="35000"/>
            </a:spcAft>
          </a:pPr>
          <a:r>
            <a:rPr lang="en-GB" sz="6000" b="1" kern="1200" dirty="0" smtClean="0">
              <a:solidFill>
                <a:srgbClr val="2D5EC1"/>
              </a:solidFill>
            </a:rPr>
            <a:t>D</a:t>
          </a:r>
          <a:r>
            <a:rPr lang="en-GB" sz="2400" kern="1200" dirty="0" smtClean="0">
              <a:solidFill>
                <a:srgbClr val="2D5EC1"/>
              </a:solidFill>
            </a:rPr>
            <a:t>ependable</a:t>
          </a:r>
          <a:endParaRPr lang="en-GB" sz="2400" b="1" kern="1200" dirty="0">
            <a:solidFill>
              <a:srgbClr val="2D5EC1"/>
            </a:solidFill>
          </a:endParaRPr>
        </a:p>
      </dsp:txBody>
      <dsp:txXfrm rot="10800000">
        <a:off x="1624080" y="596"/>
        <a:ext cx="4154046" cy="1005614"/>
      </dsp:txXfrm>
    </dsp:sp>
    <dsp:sp modelId="{AB7DA7BF-DF98-42D8-9448-FDDE315D237C}">
      <dsp:nvSpPr>
        <dsp:cNvPr id="0" name=""/>
        <dsp:cNvSpPr/>
      </dsp:nvSpPr>
      <dsp:spPr>
        <a:xfrm>
          <a:off x="858239" y="596"/>
          <a:ext cx="1005614" cy="100561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361046" y="1306393"/>
          <a:ext cx="4405449" cy="100561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448" tIns="228600" rIns="426720" bIns="228600" numCol="1" spcCol="1270" anchor="ctr" anchorCtr="0">
          <a:noAutofit/>
        </a:bodyPr>
        <a:lstStyle/>
        <a:p>
          <a:pPr lvl="0" algn="l" defTabSz="2667000">
            <a:lnSpc>
              <a:spcPct val="90000"/>
            </a:lnSpc>
            <a:spcBef>
              <a:spcPct val="0"/>
            </a:spcBef>
            <a:spcAft>
              <a:spcPct val="35000"/>
            </a:spcAft>
          </a:pPr>
          <a:r>
            <a:rPr lang="en-US" sz="6000" b="1" kern="1200" dirty="0" smtClean="0">
              <a:solidFill>
                <a:srgbClr val="2D5EC1"/>
              </a:solidFill>
            </a:rPr>
            <a:t>O</a:t>
          </a:r>
          <a:r>
            <a:rPr lang="en-US" sz="2400" b="0" kern="1200" dirty="0" smtClean="0">
              <a:solidFill>
                <a:srgbClr val="2D5EC1"/>
              </a:solidFill>
            </a:rPr>
            <a:t>pen</a:t>
          </a:r>
          <a:endParaRPr lang="en-GB" sz="2400" b="0" kern="1200" dirty="0">
            <a:solidFill>
              <a:srgbClr val="2D5EC1"/>
            </a:solidFill>
          </a:endParaRPr>
        </a:p>
      </dsp:txBody>
      <dsp:txXfrm rot="10800000">
        <a:off x="1612449" y="1306393"/>
        <a:ext cx="4154046" cy="1005614"/>
      </dsp:txXfrm>
    </dsp:sp>
    <dsp:sp modelId="{A1E26E91-DE5C-4E89-A6A2-DD6CE80346D9}">
      <dsp:nvSpPr>
        <dsp:cNvPr id="0" name=""/>
        <dsp:cNvSpPr/>
      </dsp:nvSpPr>
      <dsp:spPr>
        <a:xfrm>
          <a:off x="858239" y="1306393"/>
          <a:ext cx="1005614" cy="100561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A2C77-4DB0-48DA-AD91-4851CC4AB85E}">
      <dsp:nvSpPr>
        <dsp:cNvPr id="0" name=""/>
        <dsp:cNvSpPr/>
      </dsp:nvSpPr>
      <dsp:spPr>
        <a:xfrm rot="10800000">
          <a:off x="1361046" y="2612191"/>
          <a:ext cx="4405449" cy="100561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448" tIns="228600" rIns="426720" bIns="228600" numCol="1" spcCol="1270" anchor="ctr" anchorCtr="0">
          <a:noAutofit/>
        </a:bodyPr>
        <a:lstStyle/>
        <a:p>
          <a:pPr lvl="0" algn="l" defTabSz="2667000">
            <a:lnSpc>
              <a:spcPct val="90000"/>
            </a:lnSpc>
            <a:spcBef>
              <a:spcPct val="0"/>
            </a:spcBef>
            <a:spcAft>
              <a:spcPct val="35000"/>
            </a:spcAft>
          </a:pPr>
          <a:r>
            <a:rPr lang="en-GB" sz="6000" b="1" kern="1200" dirty="0" smtClean="0">
              <a:solidFill>
                <a:srgbClr val="2D5EC1"/>
              </a:solidFill>
            </a:rPr>
            <a:t>G</a:t>
          </a:r>
          <a:r>
            <a:rPr lang="en-GB" sz="2400" kern="1200" dirty="0" smtClean="0">
              <a:solidFill>
                <a:srgbClr val="2D5EC1"/>
              </a:solidFill>
            </a:rPr>
            <a:t>raceful*</a:t>
          </a:r>
          <a:endParaRPr lang="en-GB" sz="2400" kern="1200" baseline="30000" dirty="0">
            <a:solidFill>
              <a:srgbClr val="2D5EC1"/>
            </a:solidFill>
          </a:endParaRPr>
        </a:p>
      </dsp:txBody>
      <dsp:txXfrm rot="10800000">
        <a:off x="1612449" y="2612191"/>
        <a:ext cx="4154046" cy="1005614"/>
      </dsp:txXfrm>
    </dsp:sp>
    <dsp:sp modelId="{54EA6E55-C7C5-4C9D-895F-4D982B879D20}">
      <dsp:nvSpPr>
        <dsp:cNvPr id="0" name=""/>
        <dsp:cNvSpPr/>
      </dsp:nvSpPr>
      <dsp:spPr>
        <a:xfrm>
          <a:off x="858239" y="2612191"/>
          <a:ext cx="1005614" cy="100561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718847" y="1943"/>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2D5EC1"/>
              </a:solidFill>
            </a:rPr>
            <a:t>"More (better) with less"</a:t>
          </a:r>
          <a:endParaRPr lang="en-GB" sz="1600" b="0" kern="1200" dirty="0">
            <a:solidFill>
              <a:srgbClr val="2D5EC1"/>
            </a:solidFill>
          </a:endParaRPr>
        </a:p>
      </dsp:txBody>
      <dsp:txXfrm rot="10800000">
        <a:off x="1865473" y="1943"/>
        <a:ext cx="6030580" cy="586506"/>
      </dsp:txXfrm>
    </dsp:sp>
    <dsp:sp modelId="{AB7DA7BF-DF98-42D8-9448-FDDE315D237C}">
      <dsp:nvSpPr>
        <dsp:cNvPr id="0" name=""/>
        <dsp:cNvSpPr/>
      </dsp:nvSpPr>
      <dsp:spPr>
        <a:xfrm>
          <a:off x="1409286" y="1943"/>
          <a:ext cx="586506" cy="5865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035FC-6901-4990-969D-1E27F3226D96}">
      <dsp:nvSpPr>
        <dsp:cNvPr id="0" name=""/>
        <dsp:cNvSpPr/>
      </dsp:nvSpPr>
      <dsp:spPr>
        <a:xfrm rot="10800000">
          <a:off x="1702539" y="758945"/>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US" sz="1600" b="0" kern="1200" noProof="0" dirty="0" smtClean="0">
              <a:solidFill>
                <a:srgbClr val="2D5EC1"/>
              </a:solidFill>
            </a:rPr>
            <a:t>More complexity, new formats, new ways of working</a:t>
          </a:r>
          <a:endParaRPr lang="en-GB" sz="1600" b="0" kern="1200" noProof="0" dirty="0">
            <a:solidFill>
              <a:srgbClr val="2D5EC1"/>
            </a:solidFill>
          </a:endParaRPr>
        </a:p>
      </dsp:txBody>
      <dsp:txXfrm rot="10800000">
        <a:off x="1849165" y="758945"/>
        <a:ext cx="6030580" cy="586506"/>
      </dsp:txXfrm>
    </dsp:sp>
    <dsp:sp modelId="{0EF8484D-DC26-4AE5-828D-0AE34F4C9FAC}">
      <dsp:nvSpPr>
        <dsp:cNvPr id="0" name=""/>
        <dsp:cNvSpPr/>
      </dsp:nvSpPr>
      <dsp:spPr>
        <a:xfrm>
          <a:off x="1409286" y="758945"/>
          <a:ext cx="586506" cy="5865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680301" y="1512182"/>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GB" sz="1600" b="0" kern="1200" noProof="0" dirty="0" smtClean="0">
              <a:solidFill>
                <a:srgbClr val="2D5EC1"/>
              </a:solidFill>
            </a:rPr>
            <a:t>Stronger</a:t>
          </a:r>
          <a:r>
            <a:rPr lang="en-GB" sz="1600" kern="1200" noProof="0" dirty="0" smtClean="0"/>
            <a:t> </a:t>
          </a:r>
          <a:r>
            <a:rPr lang="en-GB" sz="1600" b="0" kern="1200" noProof="0" dirty="0" smtClean="0">
              <a:solidFill>
                <a:srgbClr val="2D5EC1"/>
              </a:solidFill>
            </a:rPr>
            <a:t>recourse to outsourcing</a:t>
          </a:r>
          <a:endParaRPr lang="en-GB" sz="1600" b="0" kern="1200" noProof="0" dirty="0">
            <a:solidFill>
              <a:srgbClr val="2D5EC1"/>
            </a:solidFill>
          </a:endParaRPr>
        </a:p>
      </dsp:txBody>
      <dsp:txXfrm rot="10800000">
        <a:off x="1826927" y="1512182"/>
        <a:ext cx="6030580" cy="586506"/>
      </dsp:txXfrm>
    </dsp:sp>
    <dsp:sp modelId="{A1E26E91-DE5C-4E89-A6A2-DD6CE80346D9}">
      <dsp:nvSpPr>
        <dsp:cNvPr id="0" name=""/>
        <dsp:cNvSpPr/>
      </dsp:nvSpPr>
      <dsp:spPr>
        <a:xfrm>
          <a:off x="1409286" y="1515947"/>
          <a:ext cx="586506" cy="5865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702539" y="2272950"/>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rgbClr val="2D5EC1"/>
              </a:solidFill>
            </a:rPr>
            <a:t>Ongoing or planned developments of corporate tools for document management and authoring</a:t>
          </a:r>
          <a:endParaRPr lang="en-GB" sz="1600" b="0" kern="1200" dirty="0">
            <a:solidFill>
              <a:srgbClr val="2D5EC1"/>
            </a:solidFill>
          </a:endParaRPr>
        </a:p>
      </dsp:txBody>
      <dsp:txXfrm rot="10800000">
        <a:off x="1849165" y="2272950"/>
        <a:ext cx="6030580" cy="586506"/>
      </dsp:txXfrm>
    </dsp:sp>
    <dsp:sp modelId="{09B66CF2-B90A-4F42-ADF2-46C69F8C0F46}">
      <dsp:nvSpPr>
        <dsp:cNvPr id="0" name=""/>
        <dsp:cNvSpPr/>
      </dsp:nvSpPr>
      <dsp:spPr>
        <a:xfrm>
          <a:off x="1409286" y="2272950"/>
          <a:ext cx="586506" cy="58650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18D43-6D6F-4353-A0C0-4EE9F1DC1B45}">
      <dsp:nvSpPr>
        <dsp:cNvPr id="0" name=""/>
        <dsp:cNvSpPr/>
      </dsp:nvSpPr>
      <dsp:spPr>
        <a:xfrm rot="10800000">
          <a:off x="1702539" y="3029952"/>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GB" sz="1600" b="0" kern="1200" noProof="0" dirty="0" smtClean="0">
              <a:solidFill>
                <a:srgbClr val="2D5EC1"/>
              </a:solidFill>
            </a:rPr>
            <a:t>Shift from documents to content</a:t>
          </a:r>
          <a:endParaRPr lang="en-GB" sz="1600" b="0" kern="1200" noProof="0" dirty="0">
            <a:solidFill>
              <a:srgbClr val="2D5EC1"/>
            </a:solidFill>
          </a:endParaRPr>
        </a:p>
      </dsp:txBody>
      <dsp:txXfrm rot="10800000">
        <a:off x="1849165" y="3029952"/>
        <a:ext cx="6030580" cy="586506"/>
      </dsp:txXfrm>
    </dsp:sp>
    <dsp:sp modelId="{70868792-4620-45A1-B75E-ADB0343F2FD2}">
      <dsp:nvSpPr>
        <dsp:cNvPr id="0" name=""/>
        <dsp:cNvSpPr/>
      </dsp:nvSpPr>
      <dsp:spPr>
        <a:xfrm>
          <a:off x="1409286" y="3029952"/>
          <a:ext cx="586506" cy="58650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608468" y="1318"/>
          <a:ext cx="5746238" cy="58375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418" tIns="60960" rIns="113792"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2D5EC1"/>
              </a:solidFill>
            </a:rPr>
            <a:t>Translation memories: suffering from reversed dementia?</a:t>
          </a:r>
          <a:endParaRPr lang="en-GB" sz="1600" b="0" kern="1200" dirty="0">
            <a:solidFill>
              <a:srgbClr val="2D5EC1"/>
            </a:solidFill>
          </a:endParaRPr>
        </a:p>
      </dsp:txBody>
      <dsp:txXfrm rot="10800000">
        <a:off x="1754405" y="1318"/>
        <a:ext cx="5600301" cy="583750"/>
      </dsp:txXfrm>
    </dsp:sp>
    <dsp:sp modelId="{AB7DA7BF-DF98-42D8-9448-FDDE315D237C}">
      <dsp:nvSpPr>
        <dsp:cNvPr id="0" name=""/>
        <dsp:cNvSpPr/>
      </dsp:nvSpPr>
      <dsp:spPr>
        <a:xfrm>
          <a:off x="1301423" y="1318"/>
          <a:ext cx="583750" cy="5837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BB775-7088-48CC-B05B-1F3AA4BE5CC3}">
      <dsp:nvSpPr>
        <dsp:cNvPr id="0" name=""/>
        <dsp:cNvSpPr/>
      </dsp:nvSpPr>
      <dsp:spPr>
        <a:xfrm rot="10800000">
          <a:off x="1593298" y="759322"/>
          <a:ext cx="5746238" cy="58375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418" tIns="60960" rIns="113792" bIns="60960" numCol="1" spcCol="1270" anchor="ctr" anchorCtr="0">
          <a:noAutofit/>
        </a:bodyPr>
        <a:lstStyle/>
        <a:p>
          <a:pPr lvl="0" algn="ctr" defTabSz="711200">
            <a:lnSpc>
              <a:spcPct val="90000"/>
            </a:lnSpc>
            <a:spcBef>
              <a:spcPct val="0"/>
            </a:spcBef>
            <a:spcAft>
              <a:spcPct val="35000"/>
            </a:spcAft>
          </a:pPr>
          <a:r>
            <a:rPr lang="en-US" sz="1600" b="0" kern="1200" noProof="0" dirty="0" smtClean="0">
              <a:solidFill>
                <a:srgbClr val="2D5EC1"/>
              </a:solidFill>
            </a:rPr>
            <a:t>Terminology: Not all that's correct is relevant</a:t>
          </a:r>
          <a:endParaRPr lang="en-GB" sz="1600" b="0" kern="1200" noProof="0" dirty="0">
            <a:solidFill>
              <a:srgbClr val="2D5EC1"/>
            </a:solidFill>
          </a:endParaRPr>
        </a:p>
      </dsp:txBody>
      <dsp:txXfrm rot="10800000">
        <a:off x="1739235" y="759322"/>
        <a:ext cx="5600301" cy="583750"/>
      </dsp:txXfrm>
    </dsp:sp>
    <dsp:sp modelId="{26BA6AF5-1EBF-4702-8FA5-FAFBD5A0D3A4}">
      <dsp:nvSpPr>
        <dsp:cNvPr id="0" name=""/>
        <dsp:cNvSpPr/>
      </dsp:nvSpPr>
      <dsp:spPr>
        <a:xfrm>
          <a:off x="1301423" y="759322"/>
          <a:ext cx="583750" cy="58375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035FC-6901-4990-969D-1E27F3226D96}">
      <dsp:nvSpPr>
        <dsp:cNvPr id="0" name=""/>
        <dsp:cNvSpPr/>
      </dsp:nvSpPr>
      <dsp:spPr>
        <a:xfrm rot="10800000">
          <a:off x="1593298" y="1517325"/>
          <a:ext cx="5746238" cy="58375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418" tIns="60960" rIns="113792" bIns="60960" numCol="1" spcCol="1270" anchor="ctr" anchorCtr="0">
          <a:noAutofit/>
        </a:bodyPr>
        <a:lstStyle/>
        <a:p>
          <a:pPr lvl="0" algn="ctr" defTabSz="711200">
            <a:lnSpc>
              <a:spcPct val="90000"/>
            </a:lnSpc>
            <a:spcBef>
              <a:spcPct val="0"/>
            </a:spcBef>
            <a:spcAft>
              <a:spcPct val="35000"/>
            </a:spcAft>
          </a:pPr>
          <a:r>
            <a:rPr lang="en-US" sz="1600" b="0" kern="1200" noProof="0" dirty="0" smtClean="0">
              <a:solidFill>
                <a:srgbClr val="2D5EC1"/>
              </a:solidFill>
            </a:rPr>
            <a:t>MT: Getting better all the time…but what is the added value?</a:t>
          </a:r>
          <a:endParaRPr lang="en-GB" sz="1600" b="0" kern="1200" noProof="0" dirty="0">
            <a:solidFill>
              <a:srgbClr val="2D5EC1"/>
            </a:solidFill>
          </a:endParaRPr>
        </a:p>
      </dsp:txBody>
      <dsp:txXfrm rot="10800000">
        <a:off x="1739235" y="1517325"/>
        <a:ext cx="5600301" cy="583750"/>
      </dsp:txXfrm>
    </dsp:sp>
    <dsp:sp modelId="{0EF8484D-DC26-4AE5-828D-0AE34F4C9FAC}">
      <dsp:nvSpPr>
        <dsp:cNvPr id="0" name=""/>
        <dsp:cNvSpPr/>
      </dsp:nvSpPr>
      <dsp:spPr>
        <a:xfrm>
          <a:off x="1301423" y="1517325"/>
          <a:ext cx="583750" cy="5837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572611" y="2271582"/>
          <a:ext cx="5746238" cy="58375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418" tIns="60960" rIns="113792" bIns="60960" numCol="1" spcCol="1270" anchor="ctr" anchorCtr="0">
          <a:noAutofit/>
        </a:bodyPr>
        <a:lstStyle/>
        <a:p>
          <a:pPr lvl="0" algn="ctr" defTabSz="711200">
            <a:lnSpc>
              <a:spcPct val="90000"/>
            </a:lnSpc>
            <a:spcBef>
              <a:spcPct val="0"/>
            </a:spcBef>
            <a:spcAft>
              <a:spcPct val="35000"/>
            </a:spcAft>
          </a:pPr>
          <a:r>
            <a:rPr lang="en-US" sz="1600" b="0" kern="1200" noProof="0" dirty="0" smtClean="0">
              <a:solidFill>
                <a:srgbClr val="2D5EC1"/>
              </a:solidFill>
            </a:rPr>
            <a:t>Formats: Will standards save the day?</a:t>
          </a:r>
          <a:endParaRPr lang="en-GB" sz="1600" b="0" kern="1200" noProof="0" dirty="0">
            <a:solidFill>
              <a:srgbClr val="2D5EC1"/>
            </a:solidFill>
          </a:endParaRPr>
        </a:p>
      </dsp:txBody>
      <dsp:txXfrm rot="10800000">
        <a:off x="1718548" y="2271582"/>
        <a:ext cx="5600301" cy="583750"/>
      </dsp:txXfrm>
    </dsp:sp>
    <dsp:sp modelId="{A1E26E91-DE5C-4E89-A6A2-DD6CE80346D9}">
      <dsp:nvSpPr>
        <dsp:cNvPr id="0" name=""/>
        <dsp:cNvSpPr/>
      </dsp:nvSpPr>
      <dsp:spPr>
        <a:xfrm>
          <a:off x="1301423" y="2275329"/>
          <a:ext cx="583750" cy="58375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593298" y="3033333"/>
          <a:ext cx="5746238" cy="58375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418" tIns="60960" rIns="113792"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rgbClr val="2D5EC1"/>
              </a:solidFill>
            </a:rPr>
            <a:t>From lab to production?</a:t>
          </a:r>
          <a:endParaRPr lang="en-GB" sz="1600" b="0" kern="1200" dirty="0">
            <a:solidFill>
              <a:srgbClr val="2D5EC1"/>
            </a:solidFill>
          </a:endParaRPr>
        </a:p>
      </dsp:txBody>
      <dsp:txXfrm rot="10800000">
        <a:off x="1739235" y="3033333"/>
        <a:ext cx="5600301" cy="583750"/>
      </dsp:txXfrm>
    </dsp:sp>
    <dsp:sp modelId="{09B66CF2-B90A-4F42-ADF2-46C69F8C0F46}">
      <dsp:nvSpPr>
        <dsp:cNvPr id="0" name=""/>
        <dsp:cNvSpPr/>
      </dsp:nvSpPr>
      <dsp:spPr>
        <a:xfrm>
          <a:off x="1301423" y="3033333"/>
          <a:ext cx="583750" cy="58375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3000" r="-14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718847" y="1943"/>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2D5EC1"/>
              </a:solidFill>
            </a:rPr>
            <a:t>DGT CATE reflection launched in April 2014</a:t>
          </a:r>
          <a:endParaRPr lang="en-GB" sz="1600" b="0" kern="1200" dirty="0">
            <a:solidFill>
              <a:srgbClr val="2D5EC1"/>
            </a:solidFill>
          </a:endParaRPr>
        </a:p>
      </dsp:txBody>
      <dsp:txXfrm rot="10800000">
        <a:off x="1865473" y="1943"/>
        <a:ext cx="6030580" cy="586506"/>
      </dsp:txXfrm>
    </dsp:sp>
    <dsp:sp modelId="{AB7DA7BF-DF98-42D8-9448-FDDE315D237C}">
      <dsp:nvSpPr>
        <dsp:cNvPr id="0" name=""/>
        <dsp:cNvSpPr/>
      </dsp:nvSpPr>
      <dsp:spPr>
        <a:xfrm>
          <a:off x="1409286" y="1943"/>
          <a:ext cx="586506" cy="5865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702539" y="758945"/>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rgbClr val="2D5EC1"/>
              </a:solidFill>
            </a:rPr>
            <a:t>Objectives: ensure continuity, but also prepare a sound and sustainable solution for the long term </a:t>
          </a:r>
          <a:endParaRPr lang="en-GB" sz="1600" b="0" kern="1200" dirty="0">
            <a:solidFill>
              <a:srgbClr val="2D5EC1"/>
            </a:solidFill>
          </a:endParaRPr>
        </a:p>
      </dsp:txBody>
      <dsp:txXfrm rot="10800000">
        <a:off x="1849165" y="758945"/>
        <a:ext cx="6030580" cy="586506"/>
      </dsp:txXfrm>
    </dsp:sp>
    <dsp:sp modelId="{A1E26E91-DE5C-4E89-A6A2-DD6CE80346D9}">
      <dsp:nvSpPr>
        <dsp:cNvPr id="0" name=""/>
        <dsp:cNvSpPr/>
      </dsp:nvSpPr>
      <dsp:spPr>
        <a:xfrm>
          <a:off x="1409286" y="758945"/>
          <a:ext cx="586506" cy="5865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702539" y="1515947"/>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2D5EC1"/>
              </a:solidFill>
            </a:rPr>
            <a:t>Involve translators in the reflection process</a:t>
          </a:r>
          <a:endParaRPr lang="en-GB" sz="1600" b="0" kern="1200" dirty="0">
            <a:solidFill>
              <a:srgbClr val="2D5EC1"/>
            </a:solidFill>
          </a:endParaRPr>
        </a:p>
      </dsp:txBody>
      <dsp:txXfrm rot="10800000">
        <a:off x="1849165" y="1515947"/>
        <a:ext cx="6030580" cy="586506"/>
      </dsp:txXfrm>
    </dsp:sp>
    <dsp:sp modelId="{09B66CF2-B90A-4F42-ADF2-46C69F8C0F46}">
      <dsp:nvSpPr>
        <dsp:cNvPr id="0" name=""/>
        <dsp:cNvSpPr/>
      </dsp:nvSpPr>
      <dsp:spPr>
        <a:xfrm>
          <a:off x="1409286" y="1515947"/>
          <a:ext cx="586506" cy="5865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8057BD-31CE-4A39-8C7F-600E006B012E}">
      <dsp:nvSpPr>
        <dsp:cNvPr id="0" name=""/>
        <dsp:cNvSpPr/>
      </dsp:nvSpPr>
      <dsp:spPr>
        <a:xfrm rot="10800000">
          <a:off x="1702539" y="2272950"/>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rgbClr val="2D5EC1"/>
              </a:solidFill>
            </a:rPr>
            <a:t>Contribute to a vision for DGT's future CAT environment (2020)</a:t>
          </a:r>
          <a:endParaRPr lang="en-GB" sz="1600" kern="1200" dirty="0">
            <a:solidFill>
              <a:srgbClr val="2D5EC1"/>
            </a:solidFill>
          </a:endParaRPr>
        </a:p>
      </dsp:txBody>
      <dsp:txXfrm rot="10800000">
        <a:off x="1849165" y="2272950"/>
        <a:ext cx="6030580" cy="586506"/>
      </dsp:txXfrm>
    </dsp:sp>
    <dsp:sp modelId="{F7CBBD3C-4B84-430F-A211-3B648DAAB7F0}">
      <dsp:nvSpPr>
        <dsp:cNvPr id="0" name=""/>
        <dsp:cNvSpPr/>
      </dsp:nvSpPr>
      <dsp:spPr>
        <a:xfrm>
          <a:off x="1409286" y="2272950"/>
          <a:ext cx="586506" cy="58650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8D9A6-BFD8-4923-B101-A94F7A941565}">
      <dsp:nvSpPr>
        <dsp:cNvPr id="0" name=""/>
        <dsp:cNvSpPr/>
      </dsp:nvSpPr>
      <dsp:spPr>
        <a:xfrm rot="10800000">
          <a:off x="1702539" y="3029952"/>
          <a:ext cx="6177206" cy="58650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633"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2D5EC1"/>
              </a:solidFill>
            </a:rPr>
            <a:t>Interinstitutional reflection started in 2016 </a:t>
          </a:r>
          <a:endParaRPr lang="en-GB" sz="1600" kern="1200" dirty="0">
            <a:solidFill>
              <a:srgbClr val="2D5EC1"/>
            </a:solidFill>
          </a:endParaRPr>
        </a:p>
      </dsp:txBody>
      <dsp:txXfrm rot="10800000">
        <a:off x="1849165" y="3029952"/>
        <a:ext cx="6030580" cy="586506"/>
      </dsp:txXfrm>
    </dsp:sp>
    <dsp:sp modelId="{A1FB6ABF-94EE-4E25-9DB9-F45944B43AA5}">
      <dsp:nvSpPr>
        <dsp:cNvPr id="0" name=""/>
        <dsp:cNvSpPr/>
      </dsp:nvSpPr>
      <dsp:spPr>
        <a:xfrm>
          <a:off x="1409286" y="3029952"/>
          <a:ext cx="586506" cy="586506"/>
        </a:xfrm>
        <a:prstGeom prst="ellipse">
          <a:avLst/>
        </a:prstGeom>
        <a:blipFill rotWithShape="1">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966516" y="2773"/>
          <a:ext cx="6177206" cy="157718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495" tIns="83820" rIns="156464" bIns="83820"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2D5EC1"/>
              </a:solidFill>
            </a:rPr>
            <a:t>CATE</a:t>
          </a:r>
          <a:r>
            <a:rPr lang="en-GB" sz="2200" kern="1200" dirty="0" smtClean="0">
              <a:solidFill>
                <a:srgbClr val="2D5EC1"/>
              </a:solidFill>
            </a:rPr>
            <a:t>: The </a:t>
          </a:r>
          <a:r>
            <a:rPr lang="en-GB" sz="2200" b="1" kern="1200" dirty="0" smtClean="0">
              <a:solidFill>
                <a:srgbClr val="2D5EC1"/>
              </a:solidFill>
            </a:rPr>
            <a:t>C</a:t>
          </a:r>
          <a:r>
            <a:rPr lang="en-GB" sz="2200" kern="1200" dirty="0" smtClean="0">
              <a:solidFill>
                <a:srgbClr val="2D5EC1"/>
              </a:solidFill>
            </a:rPr>
            <a:t>omputer </a:t>
          </a:r>
          <a:r>
            <a:rPr lang="en-GB" sz="2200" b="1" kern="1200" dirty="0" smtClean="0">
              <a:solidFill>
                <a:srgbClr val="2D5EC1"/>
              </a:solidFill>
            </a:rPr>
            <a:t>A</a:t>
          </a:r>
          <a:r>
            <a:rPr lang="en-GB" sz="2200" kern="1200" dirty="0" smtClean="0">
              <a:solidFill>
                <a:srgbClr val="2D5EC1"/>
              </a:solidFill>
            </a:rPr>
            <a:t>ssisted </a:t>
          </a:r>
          <a:r>
            <a:rPr lang="en-GB" sz="2200" b="1" kern="1200" dirty="0" smtClean="0">
              <a:solidFill>
                <a:srgbClr val="2D5EC1"/>
              </a:solidFill>
            </a:rPr>
            <a:t>T</a:t>
          </a:r>
          <a:r>
            <a:rPr lang="en-GB" sz="2200" kern="1200" dirty="0" smtClean="0">
              <a:solidFill>
                <a:srgbClr val="2D5EC1"/>
              </a:solidFill>
            </a:rPr>
            <a:t>ranslation </a:t>
          </a:r>
          <a:r>
            <a:rPr lang="en-GB" sz="2200" b="1" kern="1200" dirty="0" smtClean="0">
              <a:solidFill>
                <a:srgbClr val="2D5EC1"/>
              </a:solidFill>
            </a:rPr>
            <a:t>E</a:t>
          </a:r>
          <a:r>
            <a:rPr lang="en-GB" sz="2200" kern="1200" dirty="0" smtClean="0">
              <a:solidFill>
                <a:srgbClr val="2D5EC1"/>
              </a:solidFill>
            </a:rPr>
            <a:t>nvironment includes an ecosystem of language and workflow applications.</a:t>
          </a:r>
          <a:endParaRPr lang="en-GB" sz="2200" b="1" kern="1200" dirty="0">
            <a:solidFill>
              <a:srgbClr val="2D5EC1"/>
            </a:solidFill>
          </a:endParaRPr>
        </a:p>
      </dsp:txBody>
      <dsp:txXfrm rot="10800000">
        <a:off x="2360812" y="2773"/>
        <a:ext cx="5782910" cy="1577185"/>
      </dsp:txXfrm>
    </dsp:sp>
    <dsp:sp modelId="{AB7DA7BF-DF98-42D8-9448-FDDE315D237C}">
      <dsp:nvSpPr>
        <dsp:cNvPr id="0" name=""/>
        <dsp:cNvSpPr/>
      </dsp:nvSpPr>
      <dsp:spPr>
        <a:xfrm>
          <a:off x="1161616" y="2773"/>
          <a:ext cx="1577185" cy="15771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950209" y="2038443"/>
          <a:ext cx="6177206" cy="157718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495" tIns="83820" rIns="156464"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2D5EC1"/>
              </a:solidFill>
            </a:rPr>
            <a:t>Do not  focus on standalone tools, but on creating a platform that permits the integration of many information sources and tools</a:t>
          </a:r>
          <a:endParaRPr lang="en-GB" sz="2200" kern="1200" dirty="0">
            <a:solidFill>
              <a:srgbClr val="2D5EC1"/>
            </a:solidFill>
          </a:endParaRPr>
        </a:p>
      </dsp:txBody>
      <dsp:txXfrm rot="10800000">
        <a:off x="2344505" y="2038443"/>
        <a:ext cx="5782910" cy="1577185"/>
      </dsp:txXfrm>
    </dsp:sp>
    <dsp:sp modelId="{A1E26E91-DE5C-4E89-A6A2-DD6CE80346D9}">
      <dsp:nvSpPr>
        <dsp:cNvPr id="0" name=""/>
        <dsp:cNvSpPr/>
      </dsp:nvSpPr>
      <dsp:spPr>
        <a:xfrm>
          <a:off x="1161616" y="2038443"/>
          <a:ext cx="1577185" cy="15771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69515-87E9-4FD0-8D7D-6F25A48B667B}">
      <dsp:nvSpPr>
        <dsp:cNvPr id="0" name=""/>
        <dsp:cNvSpPr/>
      </dsp:nvSpPr>
      <dsp:spPr>
        <a:xfrm>
          <a:off x="897106" y="-51525"/>
          <a:ext cx="4492286" cy="3827457"/>
        </a:xfrm>
        <a:prstGeom prst="ellipse">
          <a:avLst/>
        </a:prstGeom>
        <a:solidFill>
          <a:srgbClr val="FFD624"/>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78232" numCol="1" spcCol="1270" anchor="t" anchorCtr="0">
          <a:noAutofit/>
        </a:bodyPr>
        <a:lstStyle/>
        <a:p>
          <a:pPr lvl="0" algn="ctr" defTabSz="488950">
            <a:lnSpc>
              <a:spcPct val="80000"/>
            </a:lnSpc>
            <a:spcBef>
              <a:spcPct val="0"/>
            </a:spcBef>
            <a:spcAft>
              <a:spcPct val="35000"/>
            </a:spcAft>
          </a:pPr>
          <a:r>
            <a:rPr lang="en-US" sz="1100" b="1" kern="1200" dirty="0" smtClean="0"/>
            <a:t>Institution specific</a:t>
          </a:r>
          <a:r>
            <a:rPr lang="en-US" sz="1100" b="1" kern="1200" dirty="0" smtClean="0"/>
            <a:t>: </a:t>
          </a:r>
          <a:r>
            <a:rPr lang="en-US" sz="1100" kern="1200" dirty="0" smtClean="0"/>
            <a:t>DMS/CMS,TMS</a:t>
          </a:r>
          <a:endParaRPr lang="en-US" sz="1100" b="1" kern="1200" dirty="0" smtClean="0"/>
        </a:p>
      </dsp:txBody>
      <dsp:txXfrm>
        <a:off x="2515228" y="139847"/>
        <a:ext cx="1256043" cy="574118"/>
      </dsp:txXfrm>
    </dsp:sp>
    <dsp:sp modelId="{1F23A31E-CBF0-4C37-A4BC-159E5BF491C0}">
      <dsp:nvSpPr>
        <dsp:cNvPr id="0" name=""/>
        <dsp:cNvSpPr/>
      </dsp:nvSpPr>
      <dsp:spPr>
        <a:xfrm>
          <a:off x="1424675" y="610915"/>
          <a:ext cx="3437148" cy="3268066"/>
        </a:xfrm>
        <a:prstGeom prst="ellipse">
          <a:avLst/>
        </a:prstGeom>
        <a:solidFill>
          <a:srgbClr val="FFFFCC"/>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t>Euramis, IATE, MT@EC, DocFinder, Quest</a:t>
          </a:r>
          <a:endParaRPr lang="en-GB" sz="1100" b="1" kern="1200" dirty="0"/>
        </a:p>
      </dsp:txBody>
      <dsp:txXfrm>
        <a:off x="2542608" y="806999"/>
        <a:ext cx="1201283" cy="588251"/>
      </dsp:txXfrm>
    </dsp:sp>
    <dsp:sp modelId="{027610DE-2113-493D-BF0B-3073A1A3494E}">
      <dsp:nvSpPr>
        <dsp:cNvPr id="0" name=""/>
        <dsp:cNvSpPr/>
      </dsp:nvSpPr>
      <dsp:spPr>
        <a:xfrm>
          <a:off x="1792705" y="1479457"/>
          <a:ext cx="2701089" cy="2296474"/>
        </a:xfrm>
        <a:prstGeom prst="ellipse">
          <a:avLst/>
        </a:prstGeom>
        <a:solidFill>
          <a:srgbClr val="FF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78232" numCol="1" spcCol="1270" anchor="ctr" anchorCtr="0">
          <a:noAutofit/>
        </a:bodyPr>
        <a:lstStyle/>
        <a:p>
          <a:pPr lvl="0" algn="ctr" defTabSz="466725">
            <a:lnSpc>
              <a:spcPct val="80000"/>
            </a:lnSpc>
            <a:spcBef>
              <a:spcPct val="0"/>
            </a:spcBef>
            <a:spcAft>
              <a:spcPct val="35000"/>
            </a:spcAft>
          </a:pPr>
          <a:r>
            <a:rPr lang="en-US" sz="1050" b="1" kern="1200" dirty="0" smtClean="0"/>
            <a:t>Further development  of </a:t>
          </a:r>
          <a:r>
            <a:rPr lang="en-US" sz="1050" b="1" kern="1200" spc="-20" baseline="0" dirty="0" smtClean="0"/>
            <a:t>interinstitutional</a:t>
          </a:r>
          <a:r>
            <a:rPr lang="en-US" sz="1050" b="1" kern="1200" dirty="0" smtClean="0"/>
            <a:t> tools</a:t>
          </a:r>
          <a:endParaRPr lang="en-GB" sz="1050" b="1" kern="1200" dirty="0"/>
        </a:p>
      </dsp:txBody>
      <dsp:txXfrm>
        <a:off x="2513896" y="1651693"/>
        <a:ext cx="1258707" cy="516706"/>
      </dsp:txXfrm>
    </dsp:sp>
    <dsp:sp modelId="{45CF9588-39F8-4845-AD8D-B315A0951BB2}">
      <dsp:nvSpPr>
        <dsp:cNvPr id="0" name=""/>
        <dsp:cNvSpPr/>
      </dsp:nvSpPr>
      <dsp:spPr>
        <a:xfrm>
          <a:off x="2377758" y="2244948"/>
          <a:ext cx="1530982" cy="1530982"/>
        </a:xfrm>
        <a:prstGeom prst="ellipse">
          <a:avLst/>
        </a:prstGeom>
        <a:solidFill>
          <a:srgbClr val="FF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CAT Tool</a:t>
          </a:r>
          <a:endParaRPr lang="en-GB" sz="1200" b="1" kern="1200" dirty="0"/>
        </a:p>
      </dsp:txBody>
      <dsp:txXfrm>
        <a:off x="2601965" y="2627694"/>
        <a:ext cx="1082568" cy="765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577665" y="215"/>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2D5EC1"/>
              </a:solidFill>
            </a:rPr>
            <a:t>The future CAT environment needs to be </a:t>
          </a:r>
          <a:r>
            <a:rPr lang="en-GB" sz="2000" b="1" kern="1200" dirty="0" smtClean="0">
              <a:solidFill>
                <a:srgbClr val="2D5EC1"/>
              </a:solidFill>
            </a:rPr>
            <a:t>collaborative</a:t>
          </a:r>
          <a:endParaRPr lang="en-GB" sz="2000" b="1" kern="1200" dirty="0">
            <a:solidFill>
              <a:srgbClr val="2D5EC1"/>
            </a:solidFill>
          </a:endParaRPr>
        </a:p>
      </dsp:txBody>
      <dsp:txXfrm rot="10800000">
        <a:off x="1762424" y="215"/>
        <a:ext cx="5287925" cy="739036"/>
      </dsp:txXfrm>
    </dsp:sp>
    <dsp:sp modelId="{AB7DA7BF-DF98-42D8-9448-FDDE315D237C}">
      <dsp:nvSpPr>
        <dsp:cNvPr id="0" name=""/>
        <dsp:cNvSpPr/>
      </dsp:nvSpPr>
      <dsp:spPr>
        <a:xfrm>
          <a:off x="1193698" y="215"/>
          <a:ext cx="739036" cy="7390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563217" y="959860"/>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2D5EC1"/>
              </a:solidFill>
            </a:rPr>
            <a:t>External Service Providers</a:t>
          </a:r>
          <a:r>
            <a:rPr lang="en-GB" sz="2000" b="0" kern="1200" dirty="0" smtClean="0">
              <a:solidFill>
                <a:srgbClr val="2D5EC1"/>
              </a:solidFill>
            </a:rPr>
            <a:t> are an integral resource</a:t>
          </a:r>
          <a:endParaRPr lang="en-GB" sz="2000" b="0" kern="1200" dirty="0">
            <a:solidFill>
              <a:srgbClr val="2D5EC1"/>
            </a:solidFill>
          </a:endParaRPr>
        </a:p>
      </dsp:txBody>
      <dsp:txXfrm rot="10800000">
        <a:off x="1747976" y="959860"/>
        <a:ext cx="5287925" cy="739036"/>
      </dsp:txXfrm>
    </dsp:sp>
    <dsp:sp modelId="{A1E26E91-DE5C-4E89-A6A2-DD6CE80346D9}">
      <dsp:nvSpPr>
        <dsp:cNvPr id="0" name=""/>
        <dsp:cNvSpPr/>
      </dsp:nvSpPr>
      <dsp:spPr>
        <a:xfrm>
          <a:off x="1193698" y="959860"/>
          <a:ext cx="739036" cy="73903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563217" y="1919504"/>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76200" rIns="14224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2D5EC1"/>
              </a:solidFill>
            </a:rPr>
            <a:t>The EU's legislative process is by definition </a:t>
          </a:r>
          <a:r>
            <a:rPr lang="en-GB" sz="2000" b="1" kern="1200" dirty="0" smtClean="0">
              <a:solidFill>
                <a:srgbClr val="2D5EC1"/>
              </a:solidFill>
            </a:rPr>
            <a:t>interinstitutional</a:t>
          </a:r>
          <a:endParaRPr lang="en-GB" sz="2000" b="1" kern="1200" dirty="0">
            <a:solidFill>
              <a:srgbClr val="2D5EC1"/>
            </a:solidFill>
          </a:endParaRPr>
        </a:p>
      </dsp:txBody>
      <dsp:txXfrm rot="10800000">
        <a:off x="1747976" y="1919504"/>
        <a:ext cx="5287925" cy="739036"/>
      </dsp:txXfrm>
    </dsp:sp>
    <dsp:sp modelId="{09B66CF2-B90A-4F42-ADF2-46C69F8C0F46}">
      <dsp:nvSpPr>
        <dsp:cNvPr id="0" name=""/>
        <dsp:cNvSpPr/>
      </dsp:nvSpPr>
      <dsp:spPr>
        <a:xfrm>
          <a:off x="1193698" y="1919504"/>
          <a:ext cx="739036" cy="7390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51EC86-8834-46A2-A212-EF39F48D4C37}">
      <dsp:nvSpPr>
        <dsp:cNvPr id="0" name=""/>
        <dsp:cNvSpPr/>
      </dsp:nvSpPr>
      <dsp:spPr>
        <a:xfrm rot="10800000">
          <a:off x="1563217" y="2879149"/>
          <a:ext cx="5472684" cy="73903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895" tIns="68580" rIns="128016" bIns="68580" numCol="1" spcCol="1270" anchor="ctr" anchorCtr="0">
          <a:noAutofit/>
        </a:bodyPr>
        <a:lstStyle/>
        <a:p>
          <a:pPr lvl="0" algn="ctr" defTabSz="800100">
            <a:lnSpc>
              <a:spcPct val="90000"/>
            </a:lnSpc>
            <a:spcBef>
              <a:spcPct val="0"/>
            </a:spcBef>
            <a:spcAft>
              <a:spcPct val="35000"/>
            </a:spcAft>
          </a:pPr>
          <a:r>
            <a:rPr lang="en-GB" sz="1800" kern="1200" dirty="0" smtClean="0">
              <a:solidFill>
                <a:srgbClr val="2D5EC1"/>
              </a:solidFill>
            </a:rPr>
            <a:t>ATP: Translation as part of the </a:t>
          </a:r>
          <a:r>
            <a:rPr lang="en-GB" sz="1800" b="1" kern="1200" dirty="0" smtClean="0">
              <a:solidFill>
                <a:srgbClr val="2D5EC1"/>
              </a:solidFill>
            </a:rPr>
            <a:t>A</a:t>
          </a:r>
          <a:r>
            <a:rPr lang="en-GB" sz="1800" b="0" kern="1200" dirty="0" smtClean="0">
              <a:solidFill>
                <a:srgbClr val="2D5EC1"/>
              </a:solidFill>
            </a:rPr>
            <a:t>uthoring-</a:t>
          </a:r>
          <a:r>
            <a:rPr lang="en-GB" sz="1800" b="1" kern="1200" dirty="0" smtClean="0">
              <a:solidFill>
                <a:srgbClr val="2D5EC1"/>
              </a:solidFill>
            </a:rPr>
            <a:t>T</a:t>
          </a:r>
          <a:r>
            <a:rPr lang="en-GB" sz="1800" b="0" kern="1200" dirty="0" smtClean="0">
              <a:solidFill>
                <a:srgbClr val="2D5EC1"/>
              </a:solidFill>
            </a:rPr>
            <a:t>ranslation-</a:t>
          </a:r>
          <a:r>
            <a:rPr lang="en-GB" sz="1800" b="1" kern="1200" dirty="0" smtClean="0">
              <a:solidFill>
                <a:srgbClr val="2D5EC1"/>
              </a:solidFill>
            </a:rPr>
            <a:t>P</a:t>
          </a:r>
          <a:r>
            <a:rPr lang="en-GB" sz="1800" b="0" kern="1200" dirty="0" smtClean="0">
              <a:solidFill>
                <a:srgbClr val="2D5EC1"/>
              </a:solidFill>
            </a:rPr>
            <a:t>ublishing</a:t>
          </a:r>
          <a:r>
            <a:rPr lang="en-GB" sz="1800" kern="1200" dirty="0" smtClean="0">
              <a:solidFill>
                <a:srgbClr val="2D5EC1"/>
              </a:solidFill>
            </a:rPr>
            <a:t> chain</a:t>
          </a:r>
          <a:endParaRPr lang="en-GB" sz="1800" b="1" kern="1200" dirty="0">
            <a:solidFill>
              <a:srgbClr val="2D5EC1"/>
            </a:solidFill>
          </a:endParaRPr>
        </a:p>
      </dsp:txBody>
      <dsp:txXfrm rot="10800000">
        <a:off x="1747976" y="2879149"/>
        <a:ext cx="5287925" cy="739036"/>
      </dsp:txXfrm>
    </dsp:sp>
    <dsp:sp modelId="{A16BE9FC-45BB-4979-9368-A580BE841E4C}">
      <dsp:nvSpPr>
        <dsp:cNvPr id="0" name=""/>
        <dsp:cNvSpPr/>
      </dsp:nvSpPr>
      <dsp:spPr>
        <a:xfrm>
          <a:off x="1193698" y="2879149"/>
          <a:ext cx="739036" cy="73903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8000" r="-38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463ED-F1CE-4D51-AC27-77BF8211F5F3}">
      <dsp:nvSpPr>
        <dsp:cNvPr id="0" name=""/>
        <dsp:cNvSpPr/>
      </dsp:nvSpPr>
      <dsp:spPr>
        <a:xfrm rot="16200000">
          <a:off x="831049" y="-831049"/>
          <a:ext cx="1842120" cy="350422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80000"/>
            </a:lnSpc>
            <a:spcBef>
              <a:spcPct val="0"/>
            </a:spcBef>
            <a:spcAft>
              <a:spcPts val="600"/>
            </a:spcAft>
          </a:pPr>
          <a:r>
            <a:rPr lang="en-US" sz="2000" kern="1200" dirty="0" smtClean="0">
              <a:solidFill>
                <a:schemeClr val="bg2">
                  <a:lumMod val="75000"/>
                </a:schemeClr>
              </a:solidFill>
            </a:rPr>
            <a:t>Language Resources</a:t>
          </a:r>
          <a:endParaRPr lang="en-GB" sz="2000" kern="1200" dirty="0">
            <a:solidFill>
              <a:schemeClr val="bg2">
                <a:lumMod val="7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accent2">
                  <a:lumMod val="60000"/>
                  <a:lumOff val="40000"/>
                </a:schemeClr>
              </a:solidFill>
            </a:rPr>
            <a:t>Translation memories (Central,  project specific, shared)</a:t>
          </a:r>
          <a:endParaRPr lang="en-GB" sz="1200" kern="1200" dirty="0">
            <a:solidFill>
              <a:schemeClr val="accent2">
                <a:lumMod val="60000"/>
                <a:lumOff val="40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accent2">
                  <a:lumMod val="60000"/>
                  <a:lumOff val="40000"/>
                </a:schemeClr>
              </a:solidFill>
            </a:rPr>
            <a:t>MT engines (Generic, domain specific)</a:t>
          </a:r>
          <a:endParaRPr lang="en-GB" sz="1200" kern="1200" dirty="0">
            <a:solidFill>
              <a:schemeClr val="accent2">
                <a:lumMod val="60000"/>
                <a:lumOff val="40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accent2">
                  <a:lumMod val="60000"/>
                  <a:lumOff val="40000"/>
                </a:schemeClr>
              </a:solidFill>
            </a:rPr>
            <a:t>terminology databases (Central,  project specific)</a:t>
          </a:r>
          <a:endParaRPr lang="en-GB" sz="1200" kern="1200" dirty="0">
            <a:solidFill>
              <a:schemeClr val="accent2">
                <a:lumMod val="60000"/>
                <a:lumOff val="40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accent2">
                  <a:lumMod val="60000"/>
                  <a:lumOff val="40000"/>
                </a:schemeClr>
              </a:solidFill>
            </a:rPr>
            <a:t>Corpora (Central </a:t>
          </a:r>
          <a:r>
            <a:rPr lang="en-US" sz="1200" kern="1200" dirty="0" smtClean="0">
              <a:solidFill>
                <a:schemeClr val="accent2">
                  <a:lumMod val="60000"/>
                  <a:lumOff val="40000"/>
                </a:schemeClr>
              </a:solidFill>
            </a:rPr>
            <a:t>repository, job-specific reference material)</a:t>
          </a:r>
          <a:endParaRPr lang="en-GB" sz="1200" kern="1200" dirty="0">
            <a:solidFill>
              <a:schemeClr val="accent2">
                <a:lumMod val="60000"/>
                <a:lumOff val="40000"/>
              </a:schemeClr>
            </a:solidFill>
          </a:endParaRPr>
        </a:p>
      </dsp:txBody>
      <dsp:txXfrm rot="5400000">
        <a:off x="-1" y="1"/>
        <a:ext cx="3504220" cy="1381590"/>
      </dsp:txXfrm>
    </dsp:sp>
    <dsp:sp modelId="{AE755EB2-5DFA-49B6-8213-F034A7EF647A}">
      <dsp:nvSpPr>
        <dsp:cNvPr id="0" name=""/>
        <dsp:cNvSpPr/>
      </dsp:nvSpPr>
      <dsp:spPr>
        <a:xfrm>
          <a:off x="3504220" y="0"/>
          <a:ext cx="3504220" cy="1842120"/>
        </a:xfrm>
        <a:prstGeom prst="round1Rect">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80000"/>
            </a:lnSpc>
            <a:spcBef>
              <a:spcPct val="0"/>
            </a:spcBef>
            <a:spcAft>
              <a:spcPts val="600"/>
            </a:spcAft>
          </a:pPr>
          <a:r>
            <a:rPr lang="en-GB" sz="2000" b="0" kern="1200" noProof="0" dirty="0" smtClean="0"/>
            <a:t>Automatisation</a:t>
          </a:r>
          <a:r>
            <a:rPr lang="en-US" sz="2000" b="0" kern="1200" dirty="0" smtClean="0"/>
            <a:t> and integration</a:t>
          </a:r>
          <a:endParaRPr lang="en-GB" sz="1600" b="0" kern="1200" dirty="0"/>
        </a:p>
        <a:p>
          <a:pPr marL="114300" lvl="1" indent="-114300" algn="l" defTabSz="622300">
            <a:lnSpc>
              <a:spcPct val="90000"/>
            </a:lnSpc>
            <a:spcBef>
              <a:spcPct val="0"/>
            </a:spcBef>
            <a:spcAft>
              <a:spcPct val="15000"/>
            </a:spcAft>
            <a:buChar char="••"/>
          </a:pPr>
          <a:r>
            <a:rPr lang="en-US" sz="1400" kern="1200" dirty="0" smtClean="0"/>
            <a:t>Pre- and post-processing</a:t>
          </a:r>
          <a:endParaRPr lang="en-GB" sz="1400" kern="1200" dirty="0"/>
        </a:p>
        <a:p>
          <a:pPr marL="114300" lvl="1" indent="-114300" algn="l" defTabSz="622300">
            <a:lnSpc>
              <a:spcPct val="90000"/>
            </a:lnSpc>
            <a:spcBef>
              <a:spcPct val="0"/>
            </a:spcBef>
            <a:spcAft>
              <a:spcPct val="15000"/>
            </a:spcAft>
            <a:buChar char="••"/>
          </a:pPr>
          <a:r>
            <a:rPr lang="en-US" sz="1400" kern="1200" dirty="0" smtClean="0"/>
            <a:t>Format handling</a:t>
          </a:r>
          <a:endParaRPr lang="en-GB" sz="1400" kern="1200" dirty="0"/>
        </a:p>
        <a:p>
          <a:pPr marL="114300" lvl="1" indent="-114300" algn="l" defTabSz="622300">
            <a:lnSpc>
              <a:spcPct val="90000"/>
            </a:lnSpc>
            <a:spcBef>
              <a:spcPct val="0"/>
            </a:spcBef>
            <a:spcAft>
              <a:spcPct val="15000"/>
            </a:spcAft>
            <a:buChar char="••"/>
          </a:pPr>
          <a:r>
            <a:rPr lang="en-US" sz="1400" kern="1200" dirty="0" smtClean="0"/>
            <a:t>Batch processing…</a:t>
          </a:r>
          <a:endParaRPr lang="en-GB" sz="1400" kern="1200" dirty="0"/>
        </a:p>
      </dsp:txBody>
      <dsp:txXfrm>
        <a:off x="3504220" y="0"/>
        <a:ext cx="3504220" cy="1381590"/>
      </dsp:txXfrm>
    </dsp:sp>
    <dsp:sp modelId="{016278AF-6339-4CB7-9357-8D62030D4E72}">
      <dsp:nvSpPr>
        <dsp:cNvPr id="0" name=""/>
        <dsp:cNvSpPr/>
      </dsp:nvSpPr>
      <dsp:spPr>
        <a:xfrm rot="10800000">
          <a:off x="0" y="1842120"/>
          <a:ext cx="3504220" cy="1842120"/>
        </a:xfrm>
        <a:prstGeom prst="round1Rect">
          <a:avLst/>
        </a:prstGeom>
        <a:solidFill>
          <a:schemeClr val="accent5">
            <a:hueOff val="2171351"/>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Language tools</a:t>
          </a:r>
          <a:endParaRPr lang="en-GB" sz="2000" kern="1200" dirty="0"/>
        </a:p>
        <a:p>
          <a:pPr marL="114300" lvl="1" indent="-114300" algn="l" defTabSz="533400">
            <a:lnSpc>
              <a:spcPct val="90000"/>
            </a:lnSpc>
            <a:spcBef>
              <a:spcPct val="0"/>
            </a:spcBef>
            <a:spcAft>
              <a:spcPct val="15000"/>
            </a:spcAft>
            <a:buChar char="••"/>
          </a:pPr>
          <a:r>
            <a:rPr lang="en-US" sz="1200" kern="1200" dirty="0" smtClean="0"/>
            <a:t>Single point of access for translation, </a:t>
          </a:r>
          <a:endParaRPr lang="en-GB" sz="1200" kern="1200" dirty="0"/>
        </a:p>
        <a:p>
          <a:pPr marL="114300" lvl="1" indent="-114300" algn="l" defTabSz="533400">
            <a:lnSpc>
              <a:spcPct val="90000"/>
            </a:lnSpc>
            <a:spcBef>
              <a:spcPct val="0"/>
            </a:spcBef>
            <a:spcAft>
              <a:spcPct val="15000"/>
            </a:spcAft>
            <a:buChar char="••"/>
          </a:pPr>
          <a:r>
            <a:rPr lang="en-US" sz="1200" kern="1200" dirty="0" smtClean="0"/>
            <a:t>revision,</a:t>
          </a:r>
          <a:endParaRPr lang="en-GB" sz="1200" kern="1200" dirty="0"/>
        </a:p>
        <a:p>
          <a:pPr marL="114300" lvl="1" indent="-114300" algn="l" defTabSz="533400">
            <a:lnSpc>
              <a:spcPct val="90000"/>
            </a:lnSpc>
            <a:spcBef>
              <a:spcPct val="0"/>
            </a:spcBef>
            <a:spcAft>
              <a:spcPct val="15000"/>
            </a:spcAft>
            <a:buChar char="••"/>
          </a:pPr>
          <a:r>
            <a:rPr lang="en-US" sz="1200" kern="1200" dirty="0" smtClean="0"/>
            <a:t>editing,</a:t>
          </a:r>
          <a:endParaRPr lang="en-GB" sz="1200" kern="1200" dirty="0"/>
        </a:p>
        <a:p>
          <a:pPr marL="114300" lvl="1" indent="-114300" algn="l" defTabSz="533400">
            <a:lnSpc>
              <a:spcPct val="90000"/>
            </a:lnSpc>
            <a:spcBef>
              <a:spcPct val="0"/>
            </a:spcBef>
            <a:spcAft>
              <a:spcPct val="15000"/>
            </a:spcAft>
            <a:buChar char="••"/>
          </a:pPr>
          <a:r>
            <a:rPr lang="en-US" sz="1200" kern="1200" dirty="0" smtClean="0"/>
            <a:t>alignment</a:t>
          </a:r>
          <a:endParaRPr lang="en-GB" sz="1200" kern="1200" dirty="0"/>
        </a:p>
        <a:p>
          <a:pPr marL="114300" lvl="1" indent="-114300" algn="l" defTabSz="533400">
            <a:lnSpc>
              <a:spcPct val="90000"/>
            </a:lnSpc>
            <a:spcBef>
              <a:spcPct val="0"/>
            </a:spcBef>
            <a:spcAft>
              <a:spcPct val="15000"/>
            </a:spcAft>
            <a:buChar char="••"/>
          </a:pPr>
          <a:r>
            <a:rPr lang="en-US" sz="1200" kern="1200" dirty="0" smtClean="0"/>
            <a:t>QA (originals, translations) </a:t>
          </a:r>
          <a:endParaRPr lang="en-GB" sz="12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endParaRPr lang="en-GB" sz="900" kern="1200" dirty="0"/>
        </a:p>
      </dsp:txBody>
      <dsp:txXfrm rot="10800000">
        <a:off x="0" y="2302650"/>
        <a:ext cx="3504220" cy="1381590"/>
      </dsp:txXfrm>
    </dsp:sp>
    <dsp:sp modelId="{75BB278F-43F9-4D1C-995B-BED2C6010716}">
      <dsp:nvSpPr>
        <dsp:cNvPr id="0" name=""/>
        <dsp:cNvSpPr/>
      </dsp:nvSpPr>
      <dsp:spPr>
        <a:xfrm rot="5400000">
          <a:off x="4335269" y="1011070"/>
          <a:ext cx="1842120" cy="3504220"/>
        </a:xfrm>
        <a:prstGeom prst="round1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Communication</a:t>
          </a:r>
          <a:endParaRPr lang="en-GB" sz="1400" kern="1200" dirty="0"/>
        </a:p>
        <a:p>
          <a:pPr marL="114300" lvl="1" indent="-114300" algn="l" defTabSz="622300">
            <a:lnSpc>
              <a:spcPct val="90000"/>
            </a:lnSpc>
            <a:spcBef>
              <a:spcPct val="0"/>
            </a:spcBef>
            <a:spcAft>
              <a:spcPct val="15000"/>
            </a:spcAft>
            <a:buChar char="••"/>
          </a:pPr>
          <a:r>
            <a:rPr lang="en-US" sz="1400" kern="1200" dirty="0" smtClean="0"/>
            <a:t>Exchange of information on document or projects</a:t>
          </a:r>
          <a:endParaRPr lang="en-GB" sz="1400" kern="1200" dirty="0"/>
        </a:p>
        <a:p>
          <a:pPr marL="114300" lvl="1" indent="-114300" algn="l" defTabSz="622300">
            <a:lnSpc>
              <a:spcPct val="90000"/>
            </a:lnSpc>
            <a:spcBef>
              <a:spcPct val="0"/>
            </a:spcBef>
            <a:spcAft>
              <a:spcPct val="15000"/>
            </a:spcAft>
            <a:buChar char="••"/>
          </a:pPr>
          <a:r>
            <a:rPr lang="en-US" sz="1400" kern="1200" dirty="0" smtClean="0"/>
            <a:t>Sharing of language data</a:t>
          </a:r>
          <a:endParaRPr lang="en-GB" sz="1400" kern="1200" dirty="0"/>
        </a:p>
      </dsp:txBody>
      <dsp:txXfrm rot="-5400000">
        <a:off x="3504220" y="2302650"/>
        <a:ext cx="3504220" cy="1381590"/>
      </dsp:txXfrm>
    </dsp:sp>
    <dsp:sp modelId="{B05E51C5-53AB-46F2-87A8-2AFC63DC5611}">
      <dsp:nvSpPr>
        <dsp:cNvPr id="0" name=""/>
        <dsp:cNvSpPr/>
      </dsp:nvSpPr>
      <dsp:spPr>
        <a:xfrm>
          <a:off x="2452953" y="1548172"/>
          <a:ext cx="2102532" cy="587894"/>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CAT tool</a:t>
          </a:r>
          <a:endParaRPr lang="en-GB" sz="2400" kern="1200" dirty="0"/>
        </a:p>
      </dsp:txBody>
      <dsp:txXfrm>
        <a:off x="2481652" y="1576871"/>
        <a:ext cx="2045134" cy="530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3CBD-B2D7-4E02-BD40-91D7B4E93496}">
      <dsp:nvSpPr>
        <dsp:cNvPr id="0" name=""/>
        <dsp:cNvSpPr/>
      </dsp:nvSpPr>
      <dsp:spPr>
        <a:xfrm rot="10800000">
          <a:off x="1538794" y="1918"/>
          <a:ext cx="5472684" cy="58355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332" tIns="76200" rIns="14224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2D5EC1"/>
              </a:solidFill>
            </a:rPr>
            <a:t>From SMT to NMT to …? </a:t>
          </a:r>
          <a:endParaRPr lang="en-GB" sz="2000" b="1" kern="1200" dirty="0">
            <a:solidFill>
              <a:srgbClr val="2D5EC1"/>
            </a:solidFill>
          </a:endParaRPr>
        </a:p>
      </dsp:txBody>
      <dsp:txXfrm rot="10800000">
        <a:off x="1684683" y="1918"/>
        <a:ext cx="5326795" cy="583556"/>
      </dsp:txXfrm>
    </dsp:sp>
    <dsp:sp modelId="{AB7DA7BF-DF98-42D8-9448-FDDE315D237C}">
      <dsp:nvSpPr>
        <dsp:cNvPr id="0" name=""/>
        <dsp:cNvSpPr/>
      </dsp:nvSpPr>
      <dsp:spPr>
        <a:xfrm>
          <a:off x="1232568" y="1918"/>
          <a:ext cx="583556" cy="5835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E49E4-9CE0-4E11-80EF-0AE3744AB57B}">
      <dsp:nvSpPr>
        <dsp:cNvPr id="0" name=""/>
        <dsp:cNvSpPr/>
      </dsp:nvSpPr>
      <dsp:spPr>
        <a:xfrm rot="10800000">
          <a:off x="1524347" y="759670"/>
          <a:ext cx="5472684" cy="58355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332" tIns="76200" rIns="142240" bIns="76200" numCol="1" spcCol="1270" anchor="ctr" anchorCtr="0">
          <a:noAutofit/>
        </a:bodyPr>
        <a:lstStyle/>
        <a:p>
          <a:pPr lvl="0" algn="ctr" defTabSz="889000">
            <a:lnSpc>
              <a:spcPct val="90000"/>
            </a:lnSpc>
            <a:spcBef>
              <a:spcPct val="0"/>
            </a:spcBef>
            <a:spcAft>
              <a:spcPct val="35000"/>
            </a:spcAft>
          </a:pPr>
          <a:r>
            <a:rPr lang="en-GB" sz="2000" b="0" kern="1200" dirty="0" smtClean="0">
              <a:solidFill>
                <a:srgbClr val="2D5EC1"/>
              </a:solidFill>
            </a:rPr>
            <a:t>From dumb storage and reuse to learning systems?</a:t>
          </a:r>
          <a:endParaRPr lang="en-GB" sz="2000" b="0" kern="1200" dirty="0">
            <a:solidFill>
              <a:srgbClr val="2D5EC1"/>
            </a:solidFill>
          </a:endParaRPr>
        </a:p>
      </dsp:txBody>
      <dsp:txXfrm rot="10800000">
        <a:off x="1670236" y="759670"/>
        <a:ext cx="5326795" cy="583556"/>
      </dsp:txXfrm>
    </dsp:sp>
    <dsp:sp modelId="{A1E26E91-DE5C-4E89-A6A2-DD6CE80346D9}">
      <dsp:nvSpPr>
        <dsp:cNvPr id="0" name=""/>
        <dsp:cNvSpPr/>
      </dsp:nvSpPr>
      <dsp:spPr>
        <a:xfrm>
          <a:off x="1232568" y="759670"/>
          <a:ext cx="583556" cy="5835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CD227-C217-47F9-BCA0-978CB9F9530C}">
      <dsp:nvSpPr>
        <dsp:cNvPr id="0" name=""/>
        <dsp:cNvSpPr/>
      </dsp:nvSpPr>
      <dsp:spPr>
        <a:xfrm rot="10800000">
          <a:off x="1524347" y="1517422"/>
          <a:ext cx="5472684" cy="58355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332" tIns="76200" rIns="14224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2D5EC1"/>
              </a:solidFill>
            </a:rPr>
            <a:t>Will semantics help us search smarter?</a:t>
          </a:r>
          <a:endParaRPr lang="en-GB" sz="2000" b="1" kern="1200" dirty="0">
            <a:solidFill>
              <a:srgbClr val="2D5EC1"/>
            </a:solidFill>
          </a:endParaRPr>
        </a:p>
      </dsp:txBody>
      <dsp:txXfrm rot="10800000">
        <a:off x="1670236" y="1517422"/>
        <a:ext cx="5326795" cy="583556"/>
      </dsp:txXfrm>
    </dsp:sp>
    <dsp:sp modelId="{09B66CF2-B90A-4F42-ADF2-46C69F8C0F46}">
      <dsp:nvSpPr>
        <dsp:cNvPr id="0" name=""/>
        <dsp:cNvSpPr/>
      </dsp:nvSpPr>
      <dsp:spPr>
        <a:xfrm>
          <a:off x="1232568" y="1517422"/>
          <a:ext cx="583556" cy="58355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51EC86-8834-46A2-A212-EF39F48D4C37}">
      <dsp:nvSpPr>
        <dsp:cNvPr id="0" name=""/>
        <dsp:cNvSpPr/>
      </dsp:nvSpPr>
      <dsp:spPr>
        <a:xfrm rot="10800000">
          <a:off x="1524347" y="2275174"/>
          <a:ext cx="5472684" cy="58355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332"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2D5EC1"/>
              </a:solidFill>
            </a:rPr>
            <a:t>What will be the place of corpus linguistics? </a:t>
          </a:r>
          <a:endParaRPr lang="en-GB" sz="2000" b="0" kern="1200" dirty="0">
            <a:solidFill>
              <a:srgbClr val="2D5EC1"/>
            </a:solidFill>
          </a:endParaRPr>
        </a:p>
      </dsp:txBody>
      <dsp:txXfrm rot="10800000">
        <a:off x="1670236" y="2275174"/>
        <a:ext cx="5326795" cy="583556"/>
      </dsp:txXfrm>
    </dsp:sp>
    <dsp:sp modelId="{A16BE9FC-45BB-4979-9368-A580BE841E4C}">
      <dsp:nvSpPr>
        <dsp:cNvPr id="0" name=""/>
        <dsp:cNvSpPr/>
      </dsp:nvSpPr>
      <dsp:spPr>
        <a:xfrm>
          <a:off x="1232568" y="2275174"/>
          <a:ext cx="583556" cy="5835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CB733-C95F-4E2C-8180-1DDDEEB23F11}">
      <dsp:nvSpPr>
        <dsp:cNvPr id="0" name=""/>
        <dsp:cNvSpPr/>
      </dsp:nvSpPr>
      <dsp:spPr>
        <a:xfrm rot="10800000">
          <a:off x="1524347" y="3032927"/>
          <a:ext cx="5472684" cy="58355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332"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2D5EC1"/>
              </a:solidFill>
            </a:rPr>
            <a:t>"Big Data" – just a buzz word?</a:t>
          </a:r>
          <a:endParaRPr lang="en-GB" sz="2000" b="0" kern="1200" dirty="0">
            <a:solidFill>
              <a:srgbClr val="2D5EC1"/>
            </a:solidFill>
          </a:endParaRPr>
        </a:p>
      </dsp:txBody>
      <dsp:txXfrm rot="10800000">
        <a:off x="1670236" y="3032927"/>
        <a:ext cx="5326795" cy="583556"/>
      </dsp:txXfrm>
    </dsp:sp>
    <dsp:sp modelId="{35A54702-0A54-42F2-BA24-183B778DD955}">
      <dsp:nvSpPr>
        <dsp:cNvPr id="0" name=""/>
        <dsp:cNvSpPr/>
      </dsp:nvSpPr>
      <dsp:spPr>
        <a:xfrm>
          <a:off x="1232568" y="3032927"/>
          <a:ext cx="583556" cy="5835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0" r="-100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0.75087</cdr:x>
      <cdr:y>0.18673</cdr:y>
    </cdr:from>
    <cdr:to>
      <cdr:x>0.90202</cdr:x>
      <cdr:y>0.30032</cdr:y>
    </cdr:to>
    <cdr:sp macro="" textlink="">
      <cdr:nvSpPr>
        <cdr:cNvPr id="2" name="TextBox 1"/>
        <cdr:cNvSpPr txBox="1"/>
      </cdr:nvSpPr>
      <cdr:spPr>
        <a:xfrm xmlns:a="http://schemas.openxmlformats.org/drawingml/2006/main">
          <a:off x="6488238" y="593341"/>
          <a:ext cx="1306081" cy="360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b="1" dirty="0" smtClean="0">
              <a:solidFill>
                <a:srgbClr val="0070C0"/>
              </a:solidFill>
            </a:rPr>
            <a:t>Pages</a:t>
          </a:r>
          <a:endParaRPr lang="en-GB" sz="2000" b="1" dirty="0">
            <a:solidFill>
              <a:srgbClr val="0070C0"/>
            </a:solidFill>
          </a:endParaRPr>
        </a:p>
      </cdr:txBody>
    </cdr:sp>
  </cdr:relSizeAnchor>
  <cdr:relSizeAnchor xmlns:cdr="http://schemas.openxmlformats.org/drawingml/2006/chartDrawing">
    <cdr:from>
      <cdr:x>0.75833</cdr:x>
      <cdr:y>0.52694</cdr:y>
    </cdr:from>
    <cdr:to>
      <cdr:x>0.87125</cdr:x>
      <cdr:y>0.66291</cdr:y>
    </cdr:to>
    <cdr:sp macro="" textlink="">
      <cdr:nvSpPr>
        <cdr:cNvPr id="3" name="TextBox 2"/>
        <cdr:cNvSpPr txBox="1"/>
      </cdr:nvSpPr>
      <cdr:spPr>
        <a:xfrm xmlns:a="http://schemas.openxmlformats.org/drawingml/2006/main">
          <a:off x="6552699" y="1674371"/>
          <a:ext cx="975737"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b="1" dirty="0">
              <a:solidFill>
                <a:srgbClr val="FF0000"/>
              </a:solidFill>
            </a:rPr>
            <a:t>S</a:t>
          </a:r>
          <a:r>
            <a:rPr lang="en-GB" sz="2000" b="1" dirty="0" smtClean="0">
              <a:solidFill>
                <a:srgbClr val="FF0000"/>
              </a:solidFill>
            </a:rPr>
            <a:t>taff</a:t>
          </a:r>
          <a:endParaRPr lang="en-GB" sz="20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83852"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83852"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C83A0E52-9051-4888-A89D-3F606AED108D}" type="slidenum">
              <a:rPr lang="en-GB" altLang="en-US"/>
              <a:pPr/>
              <a:t>‹#›</a:t>
            </a:fld>
            <a:endParaRPr lang="en-GB" altLang="en-US"/>
          </a:p>
        </p:txBody>
      </p:sp>
    </p:spTree>
    <p:extLst>
      <p:ext uri="{BB962C8B-B14F-4D97-AF65-F5344CB8AC3E}">
        <p14:creationId xmlns:p14="http://schemas.microsoft.com/office/powerpoint/2010/main" val="3386875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83852"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122238" y="744538"/>
            <a:ext cx="6615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480" y="4714876"/>
            <a:ext cx="5487041"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83852"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D6CE81AD-3189-4B1E-97F6-41EEFE1226BC}" type="slidenum">
              <a:rPr lang="en-GB" altLang="en-US"/>
              <a:pPr/>
              <a:t>‹#›</a:t>
            </a:fld>
            <a:endParaRPr lang="en-GB" altLang="en-US"/>
          </a:p>
        </p:txBody>
      </p:sp>
    </p:spTree>
    <p:extLst>
      <p:ext uri="{BB962C8B-B14F-4D97-AF65-F5344CB8AC3E}">
        <p14:creationId xmlns:p14="http://schemas.microsoft.com/office/powerpoint/2010/main" val="28014340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a:t>
            </a:fld>
            <a:endParaRPr lang="en-GB" altLang="en-US"/>
          </a:p>
        </p:txBody>
      </p:sp>
    </p:spTree>
    <p:extLst>
      <p:ext uri="{BB962C8B-B14F-4D97-AF65-F5344CB8AC3E}">
        <p14:creationId xmlns:p14="http://schemas.microsoft.com/office/powerpoint/2010/main" val="3887147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10</a:t>
            </a:fld>
            <a:endParaRPr lang="en-GB" altLang="en-US"/>
          </a:p>
        </p:txBody>
      </p:sp>
    </p:spTree>
    <p:extLst>
      <p:ext uri="{BB962C8B-B14F-4D97-AF65-F5344CB8AC3E}">
        <p14:creationId xmlns:p14="http://schemas.microsoft.com/office/powerpoint/2010/main" val="355793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11</a:t>
            </a:fld>
            <a:endParaRPr lang="en-GB" altLang="en-US"/>
          </a:p>
        </p:txBody>
      </p:sp>
    </p:spTree>
    <p:extLst>
      <p:ext uri="{BB962C8B-B14F-4D97-AF65-F5344CB8AC3E}">
        <p14:creationId xmlns:p14="http://schemas.microsoft.com/office/powerpoint/2010/main" val="96163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12</a:t>
            </a:fld>
            <a:endParaRPr lang="en-GB" altLang="en-US"/>
          </a:p>
        </p:txBody>
      </p:sp>
    </p:spTree>
    <p:extLst>
      <p:ext uri="{BB962C8B-B14F-4D97-AF65-F5344CB8AC3E}">
        <p14:creationId xmlns:p14="http://schemas.microsoft.com/office/powerpoint/2010/main" val="95233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13</a:t>
            </a:fld>
            <a:endParaRPr lang="en-GB" altLang="en-US"/>
          </a:p>
        </p:txBody>
      </p:sp>
    </p:spTree>
    <p:extLst>
      <p:ext uri="{BB962C8B-B14F-4D97-AF65-F5344CB8AC3E}">
        <p14:creationId xmlns:p14="http://schemas.microsoft.com/office/powerpoint/2010/main" val="3557938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14</a:t>
            </a:fld>
            <a:endParaRPr lang="en-GB" altLang="en-US"/>
          </a:p>
        </p:txBody>
      </p:sp>
    </p:spTree>
    <p:extLst>
      <p:ext uri="{BB962C8B-B14F-4D97-AF65-F5344CB8AC3E}">
        <p14:creationId xmlns:p14="http://schemas.microsoft.com/office/powerpoint/2010/main" val="364156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15</a:t>
            </a:fld>
            <a:endParaRPr lang="en-GB" altLang="en-US"/>
          </a:p>
        </p:txBody>
      </p:sp>
    </p:spTree>
    <p:extLst>
      <p:ext uri="{BB962C8B-B14F-4D97-AF65-F5344CB8AC3E}">
        <p14:creationId xmlns:p14="http://schemas.microsoft.com/office/powerpoint/2010/main" val="3393932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16</a:t>
            </a:fld>
            <a:endParaRPr lang="en-GB" altLang="en-US"/>
          </a:p>
        </p:txBody>
      </p:sp>
    </p:spTree>
    <p:extLst>
      <p:ext uri="{BB962C8B-B14F-4D97-AF65-F5344CB8AC3E}">
        <p14:creationId xmlns:p14="http://schemas.microsoft.com/office/powerpoint/2010/main" val="2951159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17</a:t>
            </a:fld>
            <a:endParaRPr lang="en-GB" altLang="en-US"/>
          </a:p>
        </p:txBody>
      </p:sp>
    </p:spTree>
    <p:extLst>
      <p:ext uri="{BB962C8B-B14F-4D97-AF65-F5344CB8AC3E}">
        <p14:creationId xmlns:p14="http://schemas.microsoft.com/office/powerpoint/2010/main" val="39256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18</a:t>
            </a:fld>
            <a:endParaRPr lang="en-GB" altLang="en-US"/>
          </a:p>
        </p:txBody>
      </p:sp>
    </p:spTree>
    <p:extLst>
      <p:ext uri="{BB962C8B-B14F-4D97-AF65-F5344CB8AC3E}">
        <p14:creationId xmlns:p14="http://schemas.microsoft.com/office/powerpoint/2010/main" val="295115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19</a:t>
            </a:fld>
            <a:endParaRPr lang="en-GB" altLang="en-US"/>
          </a:p>
        </p:txBody>
      </p:sp>
    </p:spTree>
    <p:extLst>
      <p:ext uri="{BB962C8B-B14F-4D97-AF65-F5344CB8AC3E}">
        <p14:creationId xmlns:p14="http://schemas.microsoft.com/office/powerpoint/2010/main" val="39256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a:t>
            </a:fld>
            <a:endParaRPr lang="en-GB" altLang="en-US"/>
          </a:p>
        </p:txBody>
      </p:sp>
    </p:spTree>
    <p:extLst>
      <p:ext uri="{BB962C8B-B14F-4D97-AF65-F5344CB8AC3E}">
        <p14:creationId xmlns:p14="http://schemas.microsoft.com/office/powerpoint/2010/main" val="506413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20</a:t>
            </a:fld>
            <a:endParaRPr lang="en-GB" altLang="en-US"/>
          </a:p>
        </p:txBody>
      </p:sp>
    </p:spTree>
    <p:extLst>
      <p:ext uri="{BB962C8B-B14F-4D97-AF65-F5344CB8AC3E}">
        <p14:creationId xmlns:p14="http://schemas.microsoft.com/office/powerpoint/2010/main" val="350770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21</a:t>
            </a:fld>
            <a:endParaRPr lang="en-GB" altLang="en-US"/>
          </a:p>
        </p:txBody>
      </p:sp>
    </p:spTree>
    <p:extLst>
      <p:ext uri="{BB962C8B-B14F-4D97-AF65-F5344CB8AC3E}">
        <p14:creationId xmlns:p14="http://schemas.microsoft.com/office/powerpoint/2010/main" val="66931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22</a:t>
            </a:fld>
            <a:endParaRPr lang="en-GB" altLang="en-US"/>
          </a:p>
        </p:txBody>
      </p:sp>
    </p:spTree>
    <p:extLst>
      <p:ext uri="{BB962C8B-B14F-4D97-AF65-F5344CB8AC3E}">
        <p14:creationId xmlns:p14="http://schemas.microsoft.com/office/powerpoint/2010/main" val="358092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r>
              <a:rPr lang="en-US" b="1" dirty="0"/>
              <a:t>Business as usual is not an option – </a:t>
            </a:r>
            <a:r>
              <a:rPr lang="en-US" dirty="0"/>
              <a:t>the difficulty to change working methods and mind sets.</a:t>
            </a:r>
            <a:endParaRPr lang="en-GB" dirty="0"/>
          </a:p>
          <a:p>
            <a:endParaRPr lang="en-GB" dirty="0"/>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23</a:t>
            </a:fld>
            <a:endParaRPr lang="en-GB" altLang="en-US"/>
          </a:p>
        </p:txBody>
      </p:sp>
    </p:spTree>
    <p:extLst>
      <p:ext uri="{BB962C8B-B14F-4D97-AF65-F5344CB8AC3E}">
        <p14:creationId xmlns:p14="http://schemas.microsoft.com/office/powerpoint/2010/main" val="3770942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Could DOGs be better CATs?</a:t>
            </a:r>
            <a:endParaRPr lang="en-GB" dirty="0"/>
          </a:p>
          <a:p>
            <a:endParaRPr lang="en-GB" dirty="0"/>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24</a:t>
            </a:fld>
            <a:endParaRPr lang="en-GB" altLang="en-US"/>
          </a:p>
        </p:txBody>
      </p:sp>
    </p:spTree>
    <p:extLst>
      <p:ext uri="{BB962C8B-B14F-4D97-AF65-F5344CB8AC3E}">
        <p14:creationId xmlns:p14="http://schemas.microsoft.com/office/powerpoint/2010/main" val="237410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25</a:t>
            </a:fld>
            <a:endParaRPr lang="en-GB" altLang="en-US"/>
          </a:p>
        </p:txBody>
      </p:sp>
    </p:spTree>
    <p:extLst>
      <p:ext uri="{BB962C8B-B14F-4D97-AF65-F5344CB8AC3E}">
        <p14:creationId xmlns:p14="http://schemas.microsoft.com/office/powerpoint/2010/main" val="386449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6872C2F4-764A-4D27-A14A-D5A7C1829FBA}" type="slidenum">
              <a:rPr lang="en-GB" sz="1200" b="0">
                <a:solidFill>
                  <a:srgbClr val="000000"/>
                </a:solidFill>
                <a:latin typeface="Arial" charset="0"/>
              </a:rPr>
              <a:pPr eaLnBrk="1" hangingPunct="1"/>
              <a:t>3</a:t>
            </a:fld>
            <a:endParaRPr lang="en-GB" sz="1200" b="0">
              <a:solidFill>
                <a:srgbClr val="000000"/>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GB" dirty="0"/>
              <a:t>After the 2004 EU enlargement, the number of pages drafted in English has been constantly increasing. It has become the principal drafting language inside the Commission because it is the second language of a large number of the Commission officials today.</a:t>
            </a:r>
          </a:p>
          <a:p>
            <a:pPr eaLnBrk="1" hangingPunct="1"/>
            <a:r>
              <a:rPr lang="ro-RO" dirty="0"/>
              <a:t>Information </a:t>
            </a:r>
            <a:r>
              <a:rPr lang="ro-RO" dirty="0" err="1"/>
              <a:t>sent</a:t>
            </a:r>
            <a:r>
              <a:rPr lang="ro-RO" dirty="0"/>
              <a:t> </a:t>
            </a:r>
            <a:r>
              <a:rPr lang="fi-FI" dirty="0"/>
              <a:t>to the </a:t>
            </a:r>
            <a:r>
              <a:rPr lang="fi-FI" dirty="0" err="1"/>
              <a:t>Commission</a:t>
            </a:r>
            <a:r>
              <a:rPr lang="fi-FI" dirty="0"/>
              <a:t> </a:t>
            </a:r>
            <a:r>
              <a:rPr lang="ro-RO" dirty="0" err="1"/>
              <a:t>by</a:t>
            </a:r>
            <a:r>
              <a:rPr lang="ro-RO" dirty="0"/>
              <a:t> </a:t>
            </a:r>
            <a:r>
              <a:rPr lang="fi-FI" dirty="0"/>
              <a:t>the </a:t>
            </a:r>
            <a:r>
              <a:rPr lang="ro-RO" dirty="0" err="1"/>
              <a:t>Member</a:t>
            </a:r>
            <a:r>
              <a:rPr lang="ro-RO" dirty="0"/>
              <a:t> </a:t>
            </a:r>
            <a:r>
              <a:rPr lang="fi-FI" dirty="0"/>
              <a:t>S</a:t>
            </a:r>
            <a:r>
              <a:rPr lang="ro-RO" dirty="0" err="1"/>
              <a:t>tates</a:t>
            </a:r>
            <a:r>
              <a:rPr lang="ro-RO" dirty="0"/>
              <a:t> </a:t>
            </a:r>
            <a:r>
              <a:rPr lang="ro-RO" dirty="0" err="1"/>
              <a:t>has</a:t>
            </a:r>
            <a:r>
              <a:rPr lang="ro-RO" dirty="0"/>
              <a:t> </a:t>
            </a:r>
            <a:r>
              <a:rPr lang="ro-RO" dirty="0" err="1"/>
              <a:t>increased</a:t>
            </a:r>
            <a:r>
              <a:rPr lang="ro-RO" dirty="0"/>
              <a:t> </a:t>
            </a:r>
            <a:r>
              <a:rPr lang="en-GB" dirty="0"/>
              <a:t>in line with </a:t>
            </a:r>
            <a:r>
              <a:rPr lang="fi-FI" dirty="0" err="1"/>
              <a:t>every</a:t>
            </a:r>
            <a:r>
              <a:rPr lang="ro-RO" dirty="0"/>
              <a:t> </a:t>
            </a:r>
            <a:r>
              <a:rPr lang="ro-RO" dirty="0" err="1"/>
              <a:t>enlargement</a:t>
            </a:r>
            <a:r>
              <a:rPr lang="fi-FI" dirty="0"/>
              <a:t>,</a:t>
            </a:r>
            <a:r>
              <a:rPr lang="ro-RO" dirty="0"/>
              <a:t> </a:t>
            </a:r>
            <a:r>
              <a:rPr lang="ro-RO" dirty="0" err="1"/>
              <a:t>and</a:t>
            </a:r>
            <a:r>
              <a:rPr lang="ro-RO" dirty="0"/>
              <a:t> </a:t>
            </a:r>
            <a:r>
              <a:rPr lang="ro-RO" dirty="0" err="1"/>
              <a:t>so</a:t>
            </a:r>
            <a:r>
              <a:rPr lang="ro-RO" dirty="0"/>
              <a:t> </a:t>
            </a:r>
            <a:r>
              <a:rPr lang="fi-FI" dirty="0" err="1"/>
              <a:t>has</a:t>
            </a:r>
            <a:r>
              <a:rPr lang="ro-RO" dirty="0"/>
              <a:t> </a:t>
            </a:r>
            <a:r>
              <a:rPr lang="ro-RO" dirty="0" err="1"/>
              <a:t>the</a:t>
            </a:r>
            <a:r>
              <a:rPr lang="ro-RO" dirty="0"/>
              <a:t> </a:t>
            </a:r>
            <a:r>
              <a:rPr lang="ro-RO" dirty="0" err="1"/>
              <a:t>number</a:t>
            </a:r>
            <a:r>
              <a:rPr lang="ro-RO" dirty="0"/>
              <a:t> of </a:t>
            </a:r>
            <a:r>
              <a:rPr lang="ro-RO" dirty="0" err="1"/>
              <a:t>pages</a:t>
            </a:r>
            <a:r>
              <a:rPr lang="ro-RO" dirty="0"/>
              <a:t> </a:t>
            </a:r>
            <a:r>
              <a:rPr lang="ro-RO" dirty="0" err="1"/>
              <a:t>translated</a:t>
            </a:r>
            <a:r>
              <a:rPr lang="ro-RO" dirty="0"/>
              <a:t> in</a:t>
            </a:r>
            <a:r>
              <a:rPr lang="en-GB" dirty="0"/>
              <a:t>to</a:t>
            </a:r>
            <a:r>
              <a:rPr lang="ro-RO" dirty="0"/>
              <a:t> EN, FR</a:t>
            </a:r>
            <a:r>
              <a:rPr lang="fi-FI" dirty="0"/>
              <a:t> and</a:t>
            </a:r>
            <a:r>
              <a:rPr lang="ro-RO" dirty="0"/>
              <a:t> DE</a:t>
            </a:r>
            <a:r>
              <a:rPr lang="fi-FI" dirty="0"/>
              <a:t>. </a:t>
            </a:r>
            <a:r>
              <a:rPr lang="fi-FI" dirty="0" err="1"/>
              <a:t>These</a:t>
            </a:r>
            <a:r>
              <a:rPr lang="fi-FI" dirty="0"/>
              <a:t> </a:t>
            </a:r>
            <a:r>
              <a:rPr lang="fi-FI" dirty="0" err="1"/>
              <a:t>procedural</a:t>
            </a:r>
            <a:r>
              <a:rPr lang="fi-FI" dirty="0"/>
              <a:t> </a:t>
            </a:r>
            <a:r>
              <a:rPr lang="fi-FI" dirty="0" err="1"/>
              <a:t>languages</a:t>
            </a:r>
            <a:r>
              <a:rPr lang="fi-FI" dirty="0"/>
              <a:t> </a:t>
            </a:r>
            <a:r>
              <a:rPr lang="fi-FI" dirty="0" err="1"/>
              <a:t>are</a:t>
            </a:r>
            <a:r>
              <a:rPr lang="fi-FI" dirty="0"/>
              <a:t> </a:t>
            </a:r>
            <a:r>
              <a:rPr lang="fi-FI" dirty="0" err="1"/>
              <a:t>used</a:t>
            </a:r>
            <a:r>
              <a:rPr lang="fi-FI" dirty="0"/>
              <a:t> </a:t>
            </a:r>
            <a:r>
              <a:rPr lang="fi-FI" dirty="0" err="1"/>
              <a:t>internally</a:t>
            </a:r>
            <a:r>
              <a:rPr lang="fi-FI" dirty="0"/>
              <a:t> – </a:t>
            </a:r>
            <a:r>
              <a:rPr lang="fi-FI" dirty="0" err="1"/>
              <a:t>English</a:t>
            </a:r>
            <a:r>
              <a:rPr lang="fi-FI" dirty="0"/>
              <a:t> and </a:t>
            </a:r>
            <a:r>
              <a:rPr lang="fi-FI" dirty="0" err="1"/>
              <a:t>French</a:t>
            </a:r>
            <a:r>
              <a:rPr lang="fi-FI" dirty="0"/>
              <a:t> the </a:t>
            </a:r>
            <a:r>
              <a:rPr lang="fi-FI" dirty="0" err="1"/>
              <a:t>most</a:t>
            </a:r>
            <a:r>
              <a:rPr lang="fi-FI" dirty="0"/>
              <a:t> - </a:t>
            </a:r>
            <a:r>
              <a:rPr lang="fi-FI" dirty="0" err="1"/>
              <a:t>so</a:t>
            </a:r>
            <a:r>
              <a:rPr lang="fi-FI" dirty="0"/>
              <a:t> </a:t>
            </a:r>
            <a:r>
              <a:rPr lang="fi-FI" dirty="0" err="1"/>
              <a:t>that</a:t>
            </a:r>
            <a:r>
              <a:rPr lang="fi-FI" dirty="0"/>
              <a:t> </a:t>
            </a:r>
            <a:r>
              <a:rPr lang="fi-FI" dirty="0" err="1"/>
              <a:t>Commission</a:t>
            </a:r>
            <a:r>
              <a:rPr lang="fi-FI" dirty="0"/>
              <a:t> </a:t>
            </a:r>
            <a:r>
              <a:rPr lang="fi-FI" dirty="0" err="1"/>
              <a:t>officials</a:t>
            </a:r>
            <a:r>
              <a:rPr lang="fi-FI" dirty="0"/>
              <a:t> </a:t>
            </a:r>
            <a:r>
              <a:rPr lang="fi-FI" dirty="0" err="1"/>
              <a:t>can</a:t>
            </a:r>
            <a:r>
              <a:rPr lang="fi-FI" dirty="0"/>
              <a:t> </a:t>
            </a:r>
            <a:r>
              <a:rPr lang="ro-RO" dirty="0" err="1"/>
              <a:t>underst</a:t>
            </a:r>
            <a:r>
              <a:rPr lang="fi-FI" dirty="0"/>
              <a:t>and </a:t>
            </a:r>
            <a:r>
              <a:rPr lang="fi-FI" dirty="0" err="1"/>
              <a:t>documents</a:t>
            </a:r>
            <a:r>
              <a:rPr lang="fi-FI" dirty="0"/>
              <a:t> </a:t>
            </a:r>
            <a:r>
              <a:rPr lang="fi-FI" dirty="0" err="1"/>
              <a:t>sent</a:t>
            </a:r>
            <a:r>
              <a:rPr lang="fi-FI" dirty="0"/>
              <a:t> </a:t>
            </a:r>
            <a:r>
              <a:rPr lang="fi-FI" dirty="0" err="1"/>
              <a:t>by</a:t>
            </a:r>
            <a:r>
              <a:rPr lang="fi-FI" dirty="0"/>
              <a:t> the MS.</a:t>
            </a:r>
          </a:p>
          <a:p>
            <a:pPr eaLnBrk="1" hangingPunct="1"/>
            <a:endParaRPr lang="fi-FI" dirty="0">
              <a:solidFill>
                <a:srgbClr val="FF0000"/>
              </a:solidFill>
            </a:endParaRPr>
          </a:p>
          <a:p>
            <a:r>
              <a:rPr lang="fi-FI" dirty="0"/>
              <a:t>2015:</a:t>
            </a:r>
            <a:r>
              <a:rPr lang="fi-FI" dirty="0">
                <a:solidFill>
                  <a:srgbClr val="FF0000"/>
                </a:solidFill>
              </a:rPr>
              <a:t>	</a:t>
            </a:r>
            <a:r>
              <a:rPr lang="fr-FR" dirty="0">
                <a:solidFill>
                  <a:srgbClr val="000000"/>
                </a:solidFill>
              </a:rPr>
              <a:t>EN 	81%</a:t>
            </a:r>
          </a:p>
          <a:p>
            <a:r>
              <a:rPr lang="en-US" dirty="0">
                <a:solidFill>
                  <a:srgbClr val="000000"/>
                </a:solidFill>
              </a:rPr>
              <a:t>	</a:t>
            </a:r>
            <a:r>
              <a:rPr lang="fr-FR" dirty="0">
                <a:solidFill>
                  <a:srgbClr val="000000"/>
                </a:solidFill>
              </a:rPr>
              <a:t>FR 	3.7%</a:t>
            </a:r>
          </a:p>
          <a:p>
            <a:r>
              <a:rPr lang="en-US" dirty="0">
                <a:solidFill>
                  <a:srgbClr val="000000"/>
                </a:solidFill>
              </a:rPr>
              <a:t>	</a:t>
            </a:r>
            <a:r>
              <a:rPr lang="fr-FR" dirty="0">
                <a:solidFill>
                  <a:srgbClr val="000000"/>
                </a:solidFill>
              </a:rPr>
              <a:t>DE 	2.8%</a:t>
            </a:r>
          </a:p>
          <a:p>
            <a:r>
              <a:rPr lang="fi-FI" dirty="0">
                <a:solidFill>
                  <a:srgbClr val="FF0000"/>
                </a:solidFill>
              </a:rPr>
              <a:t>	</a:t>
            </a:r>
            <a:r>
              <a:rPr lang="fi-FI" dirty="0" err="1"/>
              <a:t>Others</a:t>
            </a:r>
            <a:r>
              <a:rPr lang="fi-FI" dirty="0"/>
              <a:t> 	12.5%</a:t>
            </a:r>
            <a:endParaRPr lang="en-GB" dirty="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378884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C4F3318F-B913-4CD9-B6C0-E976A0CE450F}" type="slidenum">
              <a:rPr lang="en-GB" sz="1200" b="0">
                <a:solidFill>
                  <a:srgbClr val="000000"/>
                </a:solidFill>
                <a:latin typeface="Arial" charset="0"/>
              </a:rPr>
              <a:pPr eaLnBrk="1" hangingPunct="1"/>
              <a:t>4</a:t>
            </a:fld>
            <a:endParaRPr lang="en-GB" sz="1200" b="0">
              <a:solidFill>
                <a:srgbClr val="000000"/>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algn="ctr" eaLnBrk="1" hangingPunct="1"/>
            <a:endParaRPr lang="en-GB" b="1" dirty="0" smtClean="0"/>
          </a:p>
          <a:p>
            <a:pPr eaLnBrk="1" hangingPunct="1"/>
            <a:r>
              <a:rPr lang="fi-FI" dirty="0" smtClean="0"/>
              <a:t>1: </a:t>
            </a:r>
            <a:r>
              <a:rPr lang="fi-FI" dirty="0" err="1" smtClean="0"/>
              <a:t>Regulations</a:t>
            </a:r>
            <a:r>
              <a:rPr lang="fi-FI" dirty="0" smtClean="0"/>
              <a:t>, </a:t>
            </a:r>
            <a:r>
              <a:rPr lang="fi-FI" dirty="0" err="1" smtClean="0"/>
              <a:t>Directives</a:t>
            </a:r>
            <a:r>
              <a:rPr lang="fi-FI" dirty="0" smtClean="0"/>
              <a:t>, </a:t>
            </a:r>
            <a:r>
              <a:rPr lang="fi-FI" dirty="0" err="1" smtClean="0"/>
              <a:t>Decisions</a:t>
            </a:r>
            <a:r>
              <a:rPr lang="fi-FI" dirty="0" smtClean="0"/>
              <a:t>, </a:t>
            </a:r>
            <a:r>
              <a:rPr lang="fi-FI" dirty="0" err="1" smtClean="0"/>
              <a:t>explanatory</a:t>
            </a:r>
            <a:r>
              <a:rPr lang="fi-FI" dirty="0" smtClean="0"/>
              <a:t> </a:t>
            </a:r>
            <a:r>
              <a:rPr lang="fi-FI" dirty="0" err="1" smtClean="0"/>
              <a:t>memoranda</a:t>
            </a:r>
            <a:r>
              <a:rPr lang="fi-FI" dirty="0" smtClean="0"/>
              <a:t>, </a:t>
            </a:r>
            <a:r>
              <a:rPr lang="fi-FI" dirty="0" err="1" smtClean="0"/>
              <a:t>impact</a:t>
            </a:r>
            <a:r>
              <a:rPr lang="fi-FI" dirty="0" smtClean="0"/>
              <a:t> </a:t>
            </a:r>
            <a:r>
              <a:rPr lang="fi-FI" dirty="0" err="1" smtClean="0"/>
              <a:t>analyses</a:t>
            </a:r>
            <a:r>
              <a:rPr lang="fi-FI" dirty="0" smtClean="0"/>
              <a:t>, </a:t>
            </a:r>
            <a:r>
              <a:rPr lang="fi-FI" dirty="0" err="1" smtClean="0"/>
              <a:t>citizen's</a:t>
            </a:r>
            <a:r>
              <a:rPr lang="fi-FI" dirty="0" smtClean="0"/>
              <a:t> </a:t>
            </a:r>
            <a:r>
              <a:rPr lang="fi-FI" dirty="0" err="1" smtClean="0"/>
              <a:t>summaries</a:t>
            </a:r>
            <a:r>
              <a:rPr lang="fi-FI" dirty="0" smtClean="0"/>
              <a:t>, </a:t>
            </a:r>
            <a:r>
              <a:rPr lang="fi-FI" dirty="0" err="1" smtClean="0"/>
              <a:t>financial</a:t>
            </a:r>
            <a:r>
              <a:rPr lang="fi-FI" dirty="0" smtClean="0"/>
              <a:t> </a:t>
            </a:r>
            <a:r>
              <a:rPr lang="fi-FI" dirty="0" err="1" smtClean="0"/>
              <a:t>statements</a:t>
            </a:r>
            <a:r>
              <a:rPr lang="fi-FI" dirty="0" smtClean="0"/>
              <a:t>, </a:t>
            </a:r>
            <a:r>
              <a:rPr lang="fi-FI" dirty="0" err="1" smtClean="0"/>
              <a:t>opinions</a:t>
            </a:r>
            <a:r>
              <a:rPr lang="fi-FI" dirty="0" smtClean="0"/>
              <a:t> of national </a:t>
            </a:r>
            <a:r>
              <a:rPr lang="fi-FI" dirty="0" err="1" smtClean="0"/>
              <a:t>parliaments</a:t>
            </a:r>
            <a:r>
              <a:rPr lang="fi-FI" dirty="0" smtClean="0"/>
              <a:t> and </a:t>
            </a:r>
            <a:r>
              <a:rPr lang="fi-FI" dirty="0" err="1" smtClean="0"/>
              <a:t>replies</a:t>
            </a:r>
            <a:r>
              <a:rPr lang="fi-FI" dirty="0" smtClean="0"/>
              <a:t> to </a:t>
            </a:r>
            <a:r>
              <a:rPr lang="fi-FI" dirty="0" err="1" smtClean="0"/>
              <a:t>them</a:t>
            </a:r>
            <a:r>
              <a:rPr lang="fi-FI" dirty="0" smtClean="0"/>
              <a:t>.</a:t>
            </a:r>
          </a:p>
          <a:p>
            <a:pPr eaLnBrk="1" hangingPunct="1"/>
            <a:r>
              <a:rPr lang="fi-FI" dirty="0" smtClean="0"/>
              <a:t>2: </a:t>
            </a:r>
            <a:r>
              <a:rPr lang="fi-FI" dirty="0" err="1" smtClean="0"/>
              <a:t>Reports</a:t>
            </a:r>
            <a:r>
              <a:rPr lang="fi-FI" dirty="0" smtClean="0"/>
              <a:t> </a:t>
            </a:r>
            <a:r>
              <a:rPr lang="fi-FI" dirty="0" err="1" smtClean="0"/>
              <a:t>required</a:t>
            </a:r>
            <a:r>
              <a:rPr lang="fi-FI" dirty="0" smtClean="0"/>
              <a:t> </a:t>
            </a:r>
            <a:r>
              <a:rPr lang="fi-FI" dirty="0" err="1" smtClean="0"/>
              <a:t>by</a:t>
            </a:r>
            <a:r>
              <a:rPr lang="fi-FI" dirty="0" smtClean="0"/>
              <a:t> </a:t>
            </a:r>
            <a:r>
              <a:rPr lang="fi-FI" dirty="0" err="1" smtClean="0"/>
              <a:t>legal</a:t>
            </a:r>
            <a:r>
              <a:rPr lang="fi-FI" dirty="0" smtClean="0"/>
              <a:t> </a:t>
            </a:r>
            <a:r>
              <a:rPr lang="fi-FI" dirty="0" err="1" smtClean="0"/>
              <a:t>acts</a:t>
            </a:r>
            <a:r>
              <a:rPr lang="fi-FI" dirty="0" smtClean="0"/>
              <a:t>, </a:t>
            </a:r>
            <a:r>
              <a:rPr lang="fi-FI" dirty="0" err="1" smtClean="0"/>
              <a:t>guides</a:t>
            </a:r>
            <a:r>
              <a:rPr lang="fi-FI" dirty="0" smtClean="0"/>
              <a:t> </a:t>
            </a:r>
            <a:r>
              <a:rPr lang="fi-FI" dirty="0" err="1" smtClean="0"/>
              <a:t>addressed</a:t>
            </a:r>
            <a:r>
              <a:rPr lang="fi-FI" dirty="0" smtClean="0"/>
              <a:t> to the MS, MS' </a:t>
            </a:r>
            <a:r>
              <a:rPr lang="fi-FI" dirty="0" err="1" smtClean="0"/>
              <a:t>legislation</a:t>
            </a:r>
            <a:r>
              <a:rPr lang="fi-FI" dirty="0" smtClean="0"/>
              <a:t>, </a:t>
            </a:r>
            <a:r>
              <a:rPr lang="fi-FI" dirty="0" err="1" smtClean="0"/>
              <a:t>recommendations</a:t>
            </a:r>
            <a:r>
              <a:rPr lang="fi-FI" dirty="0" smtClean="0"/>
              <a:t>, </a:t>
            </a:r>
            <a:r>
              <a:rPr lang="fi-FI" dirty="0" err="1" smtClean="0"/>
              <a:t>financing</a:t>
            </a:r>
            <a:r>
              <a:rPr lang="fi-FI" dirty="0" smtClean="0"/>
              <a:t> </a:t>
            </a:r>
            <a:r>
              <a:rPr lang="fi-FI" dirty="0" err="1" smtClean="0"/>
              <a:t>projects/programmes</a:t>
            </a:r>
            <a:r>
              <a:rPr lang="fi-FI" dirty="0" smtClean="0"/>
              <a:t>, country </a:t>
            </a:r>
            <a:r>
              <a:rPr lang="fi-FI" dirty="0" err="1" smtClean="0"/>
              <a:t>strategy</a:t>
            </a:r>
            <a:r>
              <a:rPr lang="fi-FI" dirty="0" smtClean="0"/>
              <a:t> and </a:t>
            </a:r>
            <a:r>
              <a:rPr lang="fi-FI" dirty="0" err="1" smtClean="0"/>
              <a:t>programming</a:t>
            </a:r>
            <a:r>
              <a:rPr lang="fi-FI" dirty="0" smtClean="0"/>
              <a:t> </a:t>
            </a:r>
            <a:r>
              <a:rPr lang="fi-FI" dirty="0" err="1" smtClean="0"/>
              <a:t>papers</a:t>
            </a:r>
            <a:r>
              <a:rPr lang="fi-FI" dirty="0" smtClean="0"/>
              <a:t>, </a:t>
            </a:r>
            <a:r>
              <a:rPr lang="fi-FI" dirty="0" err="1" smtClean="0"/>
              <a:t>documents</a:t>
            </a:r>
            <a:r>
              <a:rPr lang="fi-FI" dirty="0" smtClean="0"/>
              <a:t> </a:t>
            </a:r>
            <a:r>
              <a:rPr lang="fi-FI" dirty="0" err="1" smtClean="0"/>
              <a:t>related</a:t>
            </a:r>
            <a:r>
              <a:rPr lang="fi-FI" dirty="0" smtClean="0"/>
              <a:t> to </a:t>
            </a:r>
            <a:r>
              <a:rPr lang="fi-FI" dirty="0" err="1" smtClean="0"/>
              <a:t>infringements</a:t>
            </a:r>
            <a:r>
              <a:rPr lang="fi-FI" dirty="0" smtClean="0"/>
              <a:t>.</a:t>
            </a:r>
          </a:p>
          <a:p>
            <a:pPr eaLnBrk="1" hangingPunct="1"/>
            <a:r>
              <a:rPr lang="fi-FI" dirty="0" smtClean="0"/>
              <a:t>3: </a:t>
            </a:r>
            <a:r>
              <a:rPr lang="fi-FI" dirty="0" err="1" smtClean="0"/>
              <a:t>From/to</a:t>
            </a:r>
            <a:r>
              <a:rPr lang="fi-FI" dirty="0" smtClean="0"/>
              <a:t> MS, </a:t>
            </a:r>
            <a:r>
              <a:rPr lang="fi-FI" dirty="0" err="1" smtClean="0"/>
              <a:t>enterprises</a:t>
            </a:r>
            <a:r>
              <a:rPr lang="fi-FI" dirty="0" smtClean="0"/>
              <a:t>, </a:t>
            </a:r>
            <a:r>
              <a:rPr lang="fi-FI" dirty="0" err="1" smtClean="0"/>
              <a:t>individuals</a:t>
            </a:r>
            <a:r>
              <a:rPr lang="fi-FI" dirty="0" smtClean="0"/>
              <a:t>.</a:t>
            </a:r>
          </a:p>
          <a:p>
            <a:pPr eaLnBrk="1" hangingPunct="1"/>
            <a:r>
              <a:rPr lang="fi-FI" dirty="0" smtClean="0"/>
              <a:t>4: </a:t>
            </a:r>
            <a:r>
              <a:rPr lang="fi-FI" dirty="0" err="1" smtClean="0"/>
              <a:t>Commission's</a:t>
            </a:r>
            <a:r>
              <a:rPr lang="fi-FI" dirty="0" smtClean="0"/>
              <a:t> </a:t>
            </a:r>
            <a:r>
              <a:rPr lang="fi-FI" dirty="0" err="1" smtClean="0"/>
              <a:t>communications</a:t>
            </a:r>
            <a:r>
              <a:rPr lang="fi-FI" dirty="0" smtClean="0"/>
              <a:t>, </a:t>
            </a:r>
            <a:r>
              <a:rPr lang="fi-FI" dirty="0" err="1" smtClean="0"/>
              <a:t>reports</a:t>
            </a:r>
            <a:r>
              <a:rPr lang="fi-FI" dirty="0" smtClean="0"/>
              <a:t> </a:t>
            </a:r>
            <a:r>
              <a:rPr lang="fi-FI" dirty="0" err="1" smtClean="0"/>
              <a:t>not</a:t>
            </a:r>
            <a:r>
              <a:rPr lang="fi-FI" dirty="0" smtClean="0"/>
              <a:t> </a:t>
            </a:r>
            <a:r>
              <a:rPr lang="fi-FI" dirty="0" err="1" smtClean="0"/>
              <a:t>required</a:t>
            </a:r>
            <a:r>
              <a:rPr lang="fi-FI" dirty="0" smtClean="0"/>
              <a:t> </a:t>
            </a:r>
            <a:r>
              <a:rPr lang="fi-FI" dirty="0" err="1" smtClean="0"/>
              <a:t>by</a:t>
            </a:r>
            <a:r>
              <a:rPr lang="fi-FI" dirty="0" smtClean="0"/>
              <a:t> </a:t>
            </a:r>
            <a:r>
              <a:rPr lang="fi-FI" dirty="0" err="1" smtClean="0"/>
              <a:t>legal</a:t>
            </a:r>
            <a:r>
              <a:rPr lang="fi-FI" dirty="0" smtClean="0"/>
              <a:t> </a:t>
            </a:r>
            <a:r>
              <a:rPr lang="fi-FI" dirty="0" err="1" smtClean="0"/>
              <a:t>acts</a:t>
            </a:r>
            <a:r>
              <a:rPr lang="fi-FI" dirty="0" smtClean="0"/>
              <a:t>, </a:t>
            </a:r>
            <a:r>
              <a:rPr lang="fi-FI" dirty="0" err="1" smtClean="0"/>
              <a:t>consultation</a:t>
            </a:r>
            <a:r>
              <a:rPr lang="fi-FI" dirty="0" smtClean="0"/>
              <a:t> </a:t>
            </a:r>
            <a:r>
              <a:rPr lang="fi-FI" dirty="0" err="1" smtClean="0"/>
              <a:t>documents</a:t>
            </a:r>
            <a:r>
              <a:rPr lang="fi-FI" dirty="0" smtClean="0"/>
              <a:t>, White </a:t>
            </a:r>
            <a:r>
              <a:rPr lang="fi-FI" dirty="0" err="1" smtClean="0"/>
              <a:t>Papers</a:t>
            </a:r>
            <a:r>
              <a:rPr lang="fi-FI" dirty="0" smtClean="0"/>
              <a:t>.</a:t>
            </a:r>
          </a:p>
          <a:p>
            <a:pPr eaLnBrk="1" hangingPunct="1"/>
            <a:r>
              <a:rPr lang="fi-FI" dirty="0" smtClean="0"/>
              <a:t>8: </a:t>
            </a:r>
            <a:r>
              <a:rPr lang="fi-FI" dirty="0" err="1" smtClean="0"/>
              <a:t>Decisions</a:t>
            </a:r>
            <a:r>
              <a:rPr lang="fi-FI" dirty="0" smtClean="0"/>
              <a:t> of the EEA </a:t>
            </a:r>
            <a:r>
              <a:rPr lang="fi-FI" dirty="0" err="1" smtClean="0"/>
              <a:t>mixed</a:t>
            </a:r>
            <a:r>
              <a:rPr lang="fi-FI" dirty="0" smtClean="0"/>
              <a:t> </a:t>
            </a:r>
            <a:r>
              <a:rPr lang="fi-FI" dirty="0" err="1" smtClean="0"/>
              <a:t>committee</a:t>
            </a:r>
            <a:r>
              <a:rPr lang="fi-FI" dirty="0" smtClean="0"/>
              <a:t>, EFTA </a:t>
            </a:r>
            <a:r>
              <a:rPr lang="fi-FI" dirty="0" err="1" smtClean="0"/>
              <a:t>documents</a:t>
            </a:r>
            <a:r>
              <a:rPr lang="fi-FI" dirty="0" smtClean="0"/>
              <a:t>, UN/ECE </a:t>
            </a:r>
            <a:r>
              <a:rPr lang="fi-FI" dirty="0" err="1" smtClean="0"/>
              <a:t>Regulations</a:t>
            </a:r>
            <a:r>
              <a:rPr lang="fi-FI" dirty="0" smtClean="0"/>
              <a:t>, </a:t>
            </a:r>
            <a:r>
              <a:rPr lang="fi-FI" dirty="0" err="1" smtClean="0"/>
              <a:t>agreements</a:t>
            </a:r>
            <a:r>
              <a:rPr lang="fi-FI" dirty="0" smtClean="0"/>
              <a:t> </a:t>
            </a:r>
            <a:r>
              <a:rPr lang="fi-FI" dirty="0" err="1" smtClean="0"/>
              <a:t>between</a:t>
            </a:r>
            <a:r>
              <a:rPr lang="fi-FI" dirty="0" smtClean="0"/>
              <a:t> the EU and </a:t>
            </a:r>
            <a:r>
              <a:rPr lang="fi-FI" dirty="0" err="1" smtClean="0"/>
              <a:t>non-EU</a:t>
            </a:r>
            <a:r>
              <a:rPr lang="fi-FI" dirty="0" smtClean="0"/>
              <a:t> </a:t>
            </a:r>
            <a:r>
              <a:rPr lang="fi-FI" dirty="0" err="1" smtClean="0"/>
              <a:t>countries</a:t>
            </a:r>
            <a:r>
              <a:rPr lang="fi-FI" dirty="0" smtClean="0"/>
              <a:t>, </a:t>
            </a:r>
            <a:r>
              <a:rPr lang="fi-FI" dirty="0" err="1" smtClean="0"/>
              <a:t>negotiation</a:t>
            </a:r>
            <a:r>
              <a:rPr lang="fi-FI" dirty="0" smtClean="0"/>
              <a:t> </a:t>
            </a:r>
            <a:r>
              <a:rPr lang="fi-FI" dirty="0" err="1" smtClean="0"/>
              <a:t>guidelines</a:t>
            </a:r>
            <a:r>
              <a:rPr lang="fi-FI" dirty="0" smtClean="0"/>
              <a:t>.</a:t>
            </a:r>
          </a:p>
          <a:p>
            <a:pPr eaLnBrk="1" hangingPunct="1"/>
            <a:r>
              <a:rPr lang="fi-FI" dirty="0" smtClean="0"/>
              <a:t>9: </a:t>
            </a:r>
            <a:r>
              <a:rPr lang="fi-FI" dirty="0" err="1" smtClean="0"/>
              <a:t>Announcements</a:t>
            </a:r>
            <a:r>
              <a:rPr lang="fi-FI" dirty="0" smtClean="0"/>
              <a:t>, </a:t>
            </a:r>
            <a:r>
              <a:rPr lang="fi-FI" dirty="0" err="1" smtClean="0"/>
              <a:t>opinions</a:t>
            </a:r>
            <a:r>
              <a:rPr lang="fi-FI" dirty="0" smtClean="0"/>
              <a:t>, </a:t>
            </a:r>
            <a:r>
              <a:rPr lang="fi-FI" dirty="0" err="1" smtClean="0"/>
              <a:t>calls</a:t>
            </a:r>
            <a:r>
              <a:rPr lang="fi-FI" dirty="0" smtClean="0"/>
              <a:t> for </a:t>
            </a:r>
            <a:r>
              <a:rPr lang="fi-FI" dirty="0" err="1" smtClean="0"/>
              <a:t>tender</a:t>
            </a:r>
            <a:r>
              <a:rPr lang="fi-FI" dirty="0" smtClean="0"/>
              <a:t>, </a:t>
            </a:r>
            <a:r>
              <a:rPr lang="fi-FI" dirty="0" err="1" smtClean="0"/>
              <a:t>calls</a:t>
            </a:r>
            <a:r>
              <a:rPr lang="fi-FI" dirty="0" smtClean="0"/>
              <a:t> for </a:t>
            </a:r>
            <a:r>
              <a:rPr lang="fi-FI" dirty="0" err="1" smtClean="0"/>
              <a:t>proposals</a:t>
            </a:r>
            <a:r>
              <a:rPr lang="fi-FI" dirty="0" smtClean="0"/>
              <a:t>, </a:t>
            </a:r>
            <a:r>
              <a:rPr lang="fi-FI" dirty="0" err="1" smtClean="0"/>
              <a:t>technical</a:t>
            </a:r>
            <a:r>
              <a:rPr lang="fi-FI" dirty="0" smtClean="0"/>
              <a:t> </a:t>
            </a:r>
            <a:r>
              <a:rPr lang="fi-FI" dirty="0" err="1" smtClean="0"/>
              <a:t>specifications</a:t>
            </a:r>
            <a:r>
              <a:rPr lang="fi-FI" dirty="0" smtClean="0"/>
              <a:t>, </a:t>
            </a:r>
            <a:r>
              <a:rPr lang="fi-FI" dirty="0" err="1" smtClean="0"/>
              <a:t>contracts</a:t>
            </a:r>
            <a:r>
              <a:rPr lang="fi-FI" dirty="0" smtClean="0"/>
              <a:t>.</a:t>
            </a:r>
          </a:p>
          <a:p>
            <a:pPr eaLnBrk="1" hangingPunct="1"/>
            <a:r>
              <a:rPr lang="fi-FI" dirty="0" smtClean="0"/>
              <a:t>10: </a:t>
            </a:r>
            <a:r>
              <a:rPr lang="fi-FI" dirty="0" err="1" smtClean="0"/>
              <a:t>Meeting</a:t>
            </a:r>
            <a:r>
              <a:rPr lang="fi-FI" dirty="0" smtClean="0"/>
              <a:t> </a:t>
            </a:r>
            <a:r>
              <a:rPr lang="fi-FI" dirty="0" err="1" smtClean="0"/>
              <a:t>convocations</a:t>
            </a:r>
            <a:r>
              <a:rPr lang="fi-FI" dirty="0" smtClean="0"/>
              <a:t> and </a:t>
            </a:r>
            <a:r>
              <a:rPr lang="fi-FI" dirty="0" err="1" smtClean="0"/>
              <a:t>minutes</a:t>
            </a:r>
            <a:r>
              <a:rPr lang="fi-FI" dirty="0" smtClean="0"/>
              <a:t>, </a:t>
            </a:r>
            <a:r>
              <a:rPr lang="fi-FI" dirty="0" err="1" smtClean="0"/>
              <a:t>texts</a:t>
            </a:r>
            <a:r>
              <a:rPr lang="fi-FI" dirty="0" smtClean="0"/>
              <a:t> for </a:t>
            </a:r>
            <a:r>
              <a:rPr lang="fi-FI" dirty="0" err="1" smtClean="0"/>
              <a:t>MyIntraComm</a:t>
            </a:r>
            <a:r>
              <a:rPr lang="fi-FI" dirty="0" smtClean="0"/>
              <a:t>, </a:t>
            </a:r>
            <a:r>
              <a:rPr lang="fi-FI" dirty="0" err="1" smtClean="0"/>
              <a:t>administrative</a:t>
            </a:r>
            <a:r>
              <a:rPr lang="fi-FI" dirty="0" smtClean="0"/>
              <a:t> </a:t>
            </a:r>
            <a:r>
              <a:rPr lang="fi-FI" dirty="0" err="1" smtClean="0"/>
              <a:t>documents</a:t>
            </a:r>
            <a:r>
              <a:rPr lang="fi-FI" dirty="0" smtClean="0"/>
              <a:t> for </a:t>
            </a:r>
            <a:r>
              <a:rPr lang="fi-FI" dirty="0" err="1" smtClean="0"/>
              <a:t>staff</a:t>
            </a:r>
            <a:r>
              <a:rPr lang="fi-FI" dirty="0" smtClean="0"/>
              <a:t>.</a:t>
            </a:r>
          </a:p>
          <a:p>
            <a:pPr eaLnBrk="1" hangingPunct="1"/>
            <a:r>
              <a:rPr lang="fi-FI" dirty="0" smtClean="0"/>
              <a:t>11: </a:t>
            </a:r>
            <a:r>
              <a:rPr lang="fi-FI" dirty="0" err="1" smtClean="0"/>
              <a:t>Memorandum</a:t>
            </a:r>
            <a:r>
              <a:rPr lang="fi-FI" dirty="0" smtClean="0"/>
              <a:t> of </a:t>
            </a:r>
            <a:r>
              <a:rPr lang="fi-FI" dirty="0" err="1" smtClean="0"/>
              <a:t>law</a:t>
            </a:r>
            <a:r>
              <a:rPr lang="fi-FI" dirty="0" smtClean="0"/>
              <a:t> (Legal Service), </a:t>
            </a:r>
            <a:r>
              <a:rPr lang="fi-FI" dirty="0" err="1" smtClean="0"/>
              <a:t>documents</a:t>
            </a:r>
            <a:r>
              <a:rPr lang="fi-FI" dirty="0" smtClean="0"/>
              <a:t> for </a:t>
            </a:r>
            <a:r>
              <a:rPr lang="en-GB" dirty="0" smtClean="0"/>
              <a:t>Administrative Commission on Social Security for Migrant Workers (CASSTM), recruitment competition texts, summaries of legislation (</a:t>
            </a:r>
            <a:r>
              <a:rPr lang="en-GB" dirty="0" err="1" smtClean="0"/>
              <a:t>ScadPlus</a:t>
            </a:r>
            <a:r>
              <a:rPr lang="en-GB" dirty="0" smtClean="0"/>
              <a:t> database), studies done for the Commission.</a:t>
            </a:r>
            <a:r>
              <a:rPr lang="fi-FI" dirty="0" smtClean="0"/>
              <a:t>  </a:t>
            </a:r>
            <a:endParaRPr lang="en-GB" dirty="0" smtClean="0"/>
          </a:p>
        </p:txBody>
      </p:sp>
    </p:spTree>
    <p:extLst>
      <p:ext uri="{BB962C8B-B14F-4D97-AF65-F5344CB8AC3E}">
        <p14:creationId xmlns:p14="http://schemas.microsoft.com/office/powerpoint/2010/main" val="44835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741537" y="4819652"/>
            <a:ext cx="548704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90"/>
            <a:r>
              <a:rPr lang="fr-FR" b="1" dirty="0" smtClean="0">
                <a:solidFill>
                  <a:srgbClr val="000000"/>
                </a:solidFill>
              </a:rPr>
              <a:t>2 </a:t>
            </a:r>
            <a:r>
              <a:rPr lang="fi-FI" b="1" dirty="0" err="1" smtClean="0"/>
              <a:t>Million</a:t>
            </a:r>
            <a:r>
              <a:rPr lang="fi-FI" b="1" baseline="0" dirty="0" smtClean="0"/>
              <a:t> </a:t>
            </a:r>
            <a:r>
              <a:rPr lang="fi-FI" b="1" baseline="0" dirty="0" err="1" smtClean="0"/>
              <a:t>pages</a:t>
            </a:r>
            <a:r>
              <a:rPr lang="fi-FI" b="1" baseline="0" dirty="0" smtClean="0"/>
              <a:t> </a:t>
            </a:r>
            <a:r>
              <a:rPr lang="fi-FI" b="1" baseline="0" dirty="0" err="1" smtClean="0"/>
              <a:t>translated</a:t>
            </a:r>
            <a:r>
              <a:rPr lang="fi-FI" b="1" baseline="0" dirty="0" smtClean="0"/>
              <a:t> in </a:t>
            </a:r>
            <a:r>
              <a:rPr lang="fi-FI" b="1" dirty="0" smtClean="0"/>
              <a:t>2015.</a:t>
            </a:r>
            <a:endParaRPr lang="fr-FR" b="1" dirty="0" smtClean="0">
              <a:solidFill>
                <a:srgbClr val="000000"/>
              </a:solidFill>
            </a:endParaRPr>
          </a:p>
          <a:p>
            <a:pPr eaLnBrk="1" hangingPunct="1"/>
            <a:r>
              <a:rPr lang="fi-FI" dirty="0" err="1" smtClean="0"/>
              <a:t>Note</a:t>
            </a:r>
            <a:r>
              <a:rPr lang="fi-FI" dirty="0" smtClean="0"/>
              <a:t>: The </a:t>
            </a:r>
            <a:r>
              <a:rPr lang="fi-FI" dirty="0" err="1" smtClean="0"/>
              <a:t>chart</a:t>
            </a:r>
            <a:r>
              <a:rPr lang="fi-FI" dirty="0" smtClean="0"/>
              <a:t> </a:t>
            </a:r>
            <a:r>
              <a:rPr lang="fi-FI" dirty="0" err="1" smtClean="0"/>
              <a:t>shows</a:t>
            </a:r>
            <a:r>
              <a:rPr lang="fi-FI" dirty="0" smtClean="0"/>
              <a:t> the </a:t>
            </a:r>
            <a:r>
              <a:rPr lang="fi-FI" dirty="0" err="1" smtClean="0"/>
              <a:t>volume</a:t>
            </a:r>
            <a:r>
              <a:rPr lang="fi-FI" dirty="0" smtClean="0"/>
              <a:t> of </a:t>
            </a:r>
            <a:r>
              <a:rPr lang="fi-FI" b="1" dirty="0" err="1" smtClean="0"/>
              <a:t>pages</a:t>
            </a:r>
            <a:r>
              <a:rPr lang="fi-FI" b="1" dirty="0" smtClean="0"/>
              <a:t> </a:t>
            </a:r>
            <a:r>
              <a:rPr lang="fi-FI" b="1" dirty="0" err="1" smtClean="0"/>
              <a:t>translated</a:t>
            </a:r>
            <a:r>
              <a:rPr lang="fi-FI" b="1" dirty="0" smtClean="0"/>
              <a:t> </a:t>
            </a:r>
            <a:r>
              <a:rPr lang="fi-FI" b="1" dirty="0" err="1" smtClean="0"/>
              <a:t>by</a:t>
            </a:r>
            <a:r>
              <a:rPr lang="fi-FI" b="1" dirty="0" smtClean="0"/>
              <a:t> DGT</a:t>
            </a:r>
            <a:r>
              <a:rPr lang="fi-FI" dirty="0" smtClean="0"/>
              <a:t> – </a:t>
            </a:r>
            <a:r>
              <a:rPr lang="fi-FI" b="1" dirty="0" smtClean="0"/>
              <a:t>NOT</a:t>
            </a:r>
            <a:r>
              <a:rPr lang="fi-FI" dirty="0" smtClean="0"/>
              <a:t> the </a:t>
            </a:r>
            <a:r>
              <a:rPr lang="fi-FI" dirty="0" err="1" smtClean="0"/>
              <a:t>total</a:t>
            </a:r>
            <a:r>
              <a:rPr lang="fi-FI" dirty="0" smtClean="0"/>
              <a:t> </a:t>
            </a:r>
            <a:r>
              <a:rPr lang="fi-FI" dirty="0" err="1" smtClean="0"/>
              <a:t>volume</a:t>
            </a:r>
            <a:r>
              <a:rPr lang="fi-FI" dirty="0" smtClean="0"/>
              <a:t> of </a:t>
            </a:r>
            <a:r>
              <a:rPr lang="fi-FI" dirty="0" err="1" smtClean="0"/>
              <a:t>documents</a:t>
            </a:r>
            <a:r>
              <a:rPr lang="fi-FI" dirty="0" smtClean="0"/>
              <a:t> </a:t>
            </a:r>
            <a:r>
              <a:rPr lang="fi-FI" dirty="0" err="1" smtClean="0"/>
              <a:t>drafted</a:t>
            </a:r>
            <a:r>
              <a:rPr lang="fi-FI" dirty="0" smtClean="0"/>
              <a:t> in the </a:t>
            </a:r>
            <a:r>
              <a:rPr lang="fi-FI" dirty="0" err="1" smtClean="0"/>
              <a:t>Commission</a:t>
            </a:r>
            <a:r>
              <a:rPr lang="fi-FI" dirty="0" smtClean="0"/>
              <a:t>. DGT </a:t>
            </a:r>
            <a:r>
              <a:rPr lang="fi-FI" dirty="0" err="1" smtClean="0"/>
              <a:t>doesn’t</a:t>
            </a:r>
            <a:r>
              <a:rPr lang="fi-FI" dirty="0" smtClean="0"/>
              <a:t> </a:t>
            </a:r>
            <a:r>
              <a:rPr lang="fi-FI" dirty="0" err="1" smtClean="0"/>
              <a:t>keep</a:t>
            </a:r>
            <a:r>
              <a:rPr lang="fi-FI" dirty="0" smtClean="0"/>
              <a:t> </a:t>
            </a:r>
            <a:r>
              <a:rPr lang="fi-FI" dirty="0" err="1" smtClean="0"/>
              <a:t>records</a:t>
            </a:r>
            <a:r>
              <a:rPr lang="fi-FI" dirty="0" smtClean="0"/>
              <a:t> of </a:t>
            </a:r>
            <a:r>
              <a:rPr lang="fi-FI" dirty="0" err="1" smtClean="0"/>
              <a:t>documents</a:t>
            </a:r>
            <a:r>
              <a:rPr lang="fi-FI" dirty="0" smtClean="0"/>
              <a:t> </a:t>
            </a:r>
            <a:r>
              <a:rPr lang="fi-FI" dirty="0" err="1" smtClean="0"/>
              <a:t>that</a:t>
            </a:r>
            <a:r>
              <a:rPr lang="fi-FI" dirty="0" smtClean="0"/>
              <a:t> </a:t>
            </a:r>
            <a:r>
              <a:rPr lang="fi-FI" dirty="0" err="1" smtClean="0"/>
              <a:t>never</a:t>
            </a:r>
            <a:r>
              <a:rPr lang="fi-FI" dirty="0" smtClean="0"/>
              <a:t> </a:t>
            </a:r>
            <a:r>
              <a:rPr lang="fi-FI" dirty="0" err="1" smtClean="0"/>
              <a:t>come</a:t>
            </a:r>
            <a:r>
              <a:rPr lang="fi-FI" dirty="0" smtClean="0"/>
              <a:t> to </a:t>
            </a:r>
            <a:r>
              <a:rPr lang="fi-FI" dirty="0" err="1" smtClean="0"/>
              <a:t>its</a:t>
            </a:r>
            <a:r>
              <a:rPr lang="fi-FI" dirty="0" smtClean="0"/>
              <a:t> </a:t>
            </a:r>
            <a:r>
              <a:rPr lang="fi-FI" dirty="0" err="1" smtClean="0"/>
              <a:t>workflow</a:t>
            </a:r>
            <a:r>
              <a:rPr lang="fi-FI" dirty="0" smtClean="0"/>
              <a:t>.</a:t>
            </a:r>
            <a:endParaRPr lang="en-GB" dirty="0" smtClean="0"/>
          </a:p>
        </p:txBody>
      </p:sp>
    </p:spTree>
    <p:extLst>
      <p:ext uri="{BB962C8B-B14F-4D97-AF65-F5344CB8AC3E}">
        <p14:creationId xmlns:p14="http://schemas.microsoft.com/office/powerpoint/2010/main" val="81090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F067997F-A245-4C7B-9084-066A48D15AB7}" type="slidenum">
              <a:rPr lang="en-GB" sz="1200" b="0">
                <a:solidFill>
                  <a:schemeClr val="tx1"/>
                </a:solidFill>
                <a:latin typeface="Arial" charset="0"/>
              </a:rPr>
              <a:pPr eaLnBrk="1" hangingPunct="1"/>
              <a:t>6</a:t>
            </a:fld>
            <a:endParaRPr lang="en-GB" sz="1200" b="0">
              <a:solidFill>
                <a:schemeClr val="tx1"/>
              </a:solidFill>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dirty="0" smtClean="0"/>
              <a:t>Online </a:t>
            </a:r>
            <a:r>
              <a:rPr lang="en-US" b="1" dirty="0" smtClean="0"/>
              <a:t>information sources and tools</a:t>
            </a:r>
            <a:r>
              <a:rPr lang="en-US" dirty="0" smtClean="0"/>
              <a:t> that DGT translators use a lot in their work:</a:t>
            </a:r>
          </a:p>
          <a:p>
            <a:pPr eaLnBrk="1" hangingPunct="1">
              <a:buFontTx/>
              <a:buChar char="•"/>
            </a:pPr>
            <a:r>
              <a:rPr lang="en-US" b="1" dirty="0" smtClean="0"/>
              <a:t> IATE</a:t>
            </a:r>
            <a:r>
              <a:rPr lang="en-US" dirty="0" smtClean="0"/>
              <a:t> (</a:t>
            </a:r>
            <a:r>
              <a:rPr lang="en-US" dirty="0" err="1" smtClean="0"/>
              <a:t>InterActive</a:t>
            </a:r>
            <a:r>
              <a:rPr lang="en-US" baseline="0" dirty="0" smtClean="0"/>
              <a:t> Terminology for Europe)</a:t>
            </a:r>
            <a:r>
              <a:rPr lang="en-US" dirty="0" smtClean="0"/>
              <a:t>: database containing EU-related terminology used in the various European institutions. </a:t>
            </a:r>
            <a:br>
              <a:rPr lang="en-US" dirty="0" smtClean="0"/>
            </a:br>
            <a:r>
              <a:rPr lang="en-US" dirty="0" smtClean="0"/>
              <a:t>There are two</a:t>
            </a:r>
            <a:r>
              <a:rPr lang="en-US" baseline="0" dirty="0" smtClean="0"/>
              <a:t> different interfaces, one for internal use and another for public access</a:t>
            </a:r>
            <a:r>
              <a:rPr lang="en-US" dirty="0" smtClean="0"/>
              <a:t>; </a:t>
            </a:r>
          </a:p>
          <a:p>
            <a:pPr eaLnBrk="1" hangingPunct="1">
              <a:buFontTx/>
              <a:buChar char="•"/>
            </a:pPr>
            <a:r>
              <a:rPr lang="en-US" dirty="0" smtClean="0"/>
              <a:t> </a:t>
            </a:r>
            <a:r>
              <a:rPr lang="en-US" b="1" dirty="0" smtClean="0"/>
              <a:t>EUR-</a:t>
            </a:r>
            <a:r>
              <a:rPr lang="en-US" b="1" dirty="0" err="1" smtClean="0"/>
              <a:t>Lex</a:t>
            </a:r>
            <a:r>
              <a:rPr lang="en-US" dirty="0" smtClean="0"/>
              <a:t>: a compendium of all EU laws currently in force in all official EU languages; </a:t>
            </a:r>
          </a:p>
          <a:p>
            <a:pPr eaLnBrk="1" hangingPunct="1">
              <a:buFontTx/>
              <a:buChar char="•"/>
            </a:pPr>
            <a:r>
              <a:rPr lang="en-US" dirty="0"/>
              <a:t> </a:t>
            </a:r>
            <a:r>
              <a:rPr lang="en-US" b="1" dirty="0" smtClean="0"/>
              <a:t>Quest </a:t>
            </a:r>
            <a:r>
              <a:rPr lang="en-US" b="1" dirty="0" err="1" smtClean="0"/>
              <a:t>Metasearch</a:t>
            </a:r>
            <a:r>
              <a:rPr lang="en-US" dirty="0" smtClean="0"/>
              <a:t>: enables a search in several document and terminology sources at one go; </a:t>
            </a:r>
          </a:p>
          <a:p>
            <a:pPr eaLnBrk="1" hangingPunct="1">
              <a:buFontTx/>
              <a:buChar char="•"/>
            </a:pPr>
            <a:r>
              <a:rPr lang="en-US" b="1" dirty="0" smtClean="0"/>
              <a:t> DGT Vista</a:t>
            </a:r>
            <a:r>
              <a:rPr lang="en-US" dirty="0" smtClean="0"/>
              <a:t>: search and view engine of all Commission documents produced since 1994 (original texts and translations) </a:t>
            </a:r>
          </a:p>
          <a:p>
            <a:pPr eaLnBrk="1" hangingPunct="1">
              <a:buFontTx/>
              <a:buChar char="•"/>
            </a:pPr>
            <a:r>
              <a:rPr lang="en-US" dirty="0" smtClean="0"/>
              <a:t> </a:t>
            </a:r>
            <a:r>
              <a:rPr lang="en-US" b="1" dirty="0" smtClean="0"/>
              <a:t>Studio</a:t>
            </a:r>
            <a:r>
              <a:rPr lang="en-US" dirty="0" smtClean="0"/>
              <a:t>: the translation memory software currently in use. </a:t>
            </a:r>
            <a:br>
              <a:rPr lang="en-US" dirty="0" smtClean="0"/>
            </a:br>
            <a:r>
              <a:rPr lang="en-US" b="1" dirty="0" err="1" smtClean="0"/>
              <a:t>Euramis</a:t>
            </a:r>
            <a:r>
              <a:rPr lang="en-US" dirty="0" smtClean="0"/>
              <a:t> is the central repository of all translated text segments.</a:t>
            </a:r>
          </a:p>
          <a:p>
            <a:pPr eaLnBrk="1" hangingPunct="1">
              <a:buFontTx/>
              <a:buChar char="•"/>
            </a:pPr>
            <a:r>
              <a:rPr lang="en-US" dirty="0" smtClean="0"/>
              <a:t> </a:t>
            </a:r>
            <a:r>
              <a:rPr lang="en-US" b="1" dirty="0" smtClean="0"/>
              <a:t>MT@EC</a:t>
            </a:r>
            <a:r>
              <a:rPr lang="en-US" dirty="0" smtClean="0"/>
              <a:t> is the new </a:t>
            </a:r>
            <a:r>
              <a:rPr lang="en-US" b="0" dirty="0" smtClean="0"/>
              <a:t>machine translation</a:t>
            </a:r>
            <a:r>
              <a:rPr lang="en-US" dirty="0" smtClean="0"/>
              <a:t> system available for the staff of the Commission and the other </a:t>
            </a:r>
            <a:r>
              <a:rPr lang="en-GB" dirty="0" smtClean="0"/>
              <a:t>EU institutions and bodies. </a:t>
            </a:r>
            <a:endParaRPr lang="en-US" dirty="0" smtClean="0"/>
          </a:p>
          <a:p>
            <a:pPr eaLnBrk="1" hangingPunct="1"/>
            <a:r>
              <a:rPr lang="en-US" dirty="0" smtClean="0"/>
              <a:t> </a:t>
            </a:r>
          </a:p>
          <a:p>
            <a:pPr eaLnBrk="1" hangingPunct="1"/>
            <a:endParaRPr lang="en-US" dirty="0" smtClean="0"/>
          </a:p>
        </p:txBody>
      </p:sp>
    </p:spTree>
    <p:extLst>
      <p:ext uri="{BB962C8B-B14F-4D97-AF65-F5344CB8AC3E}">
        <p14:creationId xmlns:p14="http://schemas.microsoft.com/office/powerpoint/2010/main" val="10064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7</a:t>
            </a:fld>
            <a:endParaRPr lang="en-GB" altLang="en-US"/>
          </a:p>
        </p:txBody>
      </p:sp>
    </p:spTree>
    <p:extLst>
      <p:ext uri="{BB962C8B-B14F-4D97-AF65-F5344CB8AC3E}">
        <p14:creationId xmlns:p14="http://schemas.microsoft.com/office/powerpoint/2010/main" val="8361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8</a:t>
            </a:fld>
            <a:endParaRPr lang="en-GB" altLang="en-US"/>
          </a:p>
        </p:txBody>
      </p:sp>
    </p:spTree>
    <p:extLst>
      <p:ext uri="{BB962C8B-B14F-4D97-AF65-F5344CB8AC3E}">
        <p14:creationId xmlns:p14="http://schemas.microsoft.com/office/powerpoint/2010/main" val="211371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744538"/>
            <a:ext cx="6615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CE81AD-3189-4B1E-97F6-41EEFE1226BC}" type="slidenum">
              <a:rPr lang="en-GB" altLang="en-US" smtClean="0"/>
              <a:pPr/>
              <a:t>9</a:t>
            </a:fld>
            <a:endParaRPr lang="en-GB" altLang="en-US"/>
          </a:p>
        </p:txBody>
      </p:sp>
    </p:spTree>
    <p:extLst>
      <p:ext uri="{BB962C8B-B14F-4D97-AF65-F5344CB8AC3E}">
        <p14:creationId xmlns:p14="http://schemas.microsoft.com/office/powerpoint/2010/main" val="3557938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735807"/>
            <a:ext cx="9180513" cy="440769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194073"/>
            <a:ext cx="1436687" cy="74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1924051"/>
            <a:ext cx="5040312" cy="592931"/>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2787254"/>
            <a:ext cx="8532812" cy="1296590"/>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9047A9-79FF-4067-B029-30534817D7DA}" type="slidenum">
              <a:rPr lang="en-GB" altLang="en-US"/>
              <a:pPr/>
              <a:t>‹#›</a:t>
            </a:fld>
            <a:endParaRPr lang="en-GB" altLang="en-US"/>
          </a:p>
        </p:txBody>
      </p:sp>
      <p:sp>
        <p:nvSpPr>
          <p:cNvPr id="7" name="Rectangle 6"/>
          <p:cNvSpPr/>
          <p:nvPr userDrawn="1"/>
        </p:nvSpPr>
        <p:spPr>
          <a:xfrm>
            <a:off x="4267200" y="4994672"/>
            <a:ext cx="611188" cy="16192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94B3A46-56D0-416C-9D88-5BA287EAFE9A}" type="slidenum">
              <a:rPr lang="en-GB" altLang="en-US"/>
              <a:pPr/>
              <a:t>‹#›</a:t>
            </a:fld>
            <a:endParaRPr lang="en-GB" altLang="en-US"/>
          </a:p>
        </p:txBody>
      </p:sp>
    </p:spTree>
    <p:extLst>
      <p:ext uri="{BB962C8B-B14F-4D97-AF65-F5344CB8AC3E}">
        <p14:creationId xmlns:p14="http://schemas.microsoft.com/office/powerpoint/2010/main" val="238979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004887"/>
            <a:ext cx="2071687" cy="351115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1004887"/>
            <a:ext cx="6067425" cy="35111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211C6D0-AD0E-4C55-922A-E493F71FA51E}" type="slidenum">
              <a:rPr lang="en-GB" altLang="en-US"/>
              <a:pPr/>
              <a:t>‹#›</a:t>
            </a:fld>
            <a:endParaRPr lang="en-GB" altLang="en-US"/>
          </a:p>
        </p:txBody>
      </p:sp>
    </p:spTree>
    <p:extLst>
      <p:ext uri="{BB962C8B-B14F-4D97-AF65-F5344CB8AC3E}">
        <p14:creationId xmlns:p14="http://schemas.microsoft.com/office/powerpoint/2010/main" val="78639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51310"/>
            <a:ext cx="8240713" cy="3564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9A0A311-4AA8-420A-8F79-34A52D68AB76}" type="slidenum">
              <a:rPr lang="en-GB"/>
              <a:pPr>
                <a:defRPr/>
              </a:pPr>
              <a:t>‹#›</a:t>
            </a:fld>
            <a:endParaRPr lang="en-GB"/>
          </a:p>
        </p:txBody>
      </p:sp>
    </p:spTree>
    <p:extLst>
      <p:ext uri="{BB962C8B-B14F-4D97-AF65-F5344CB8AC3E}">
        <p14:creationId xmlns:p14="http://schemas.microsoft.com/office/powerpoint/2010/main" val="27237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9"/>
          <p:cNvSpPr/>
          <p:nvPr userDrawn="1"/>
        </p:nvSpPr>
        <p:spPr>
          <a:xfrm>
            <a:off x="0" y="0"/>
            <a:ext cx="9144000" cy="741760"/>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5" name="Rectangle 5"/>
          <p:cNvSpPr/>
          <p:nvPr userDrawn="1"/>
        </p:nvSpPr>
        <p:spPr>
          <a:xfrm>
            <a:off x="4262438" y="5001816"/>
            <a:ext cx="596900" cy="14882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6" name="Picture 10"/>
          <p:cNvPicPr>
            <a:picLocks noChangeAspect="1"/>
          </p:cNvPicPr>
          <p:nvPr userDrawn="1"/>
        </p:nvPicPr>
        <p:blipFill>
          <a:blip r:embed="rId2" cstate="print"/>
          <a:srcRect/>
          <a:stretch>
            <a:fillRect/>
          </a:stretch>
        </p:blipFill>
        <p:spPr bwMode="auto">
          <a:xfrm>
            <a:off x="3978275" y="221456"/>
            <a:ext cx="1416050" cy="742950"/>
          </a:xfrm>
          <a:prstGeom prst="rect">
            <a:avLst/>
          </a:prstGeom>
          <a:noFill/>
          <a:ln w="9525">
            <a:noFill/>
            <a:miter lim="800000"/>
            <a:headEnd/>
            <a:tailEnd/>
          </a:ln>
        </p:spPr>
      </p:pic>
      <p:sp>
        <p:nvSpPr>
          <p:cNvPr id="2" name="Title 1"/>
          <p:cNvSpPr>
            <a:spLocks noGrp="1"/>
          </p:cNvSpPr>
          <p:nvPr>
            <p:ph type="title"/>
          </p:nvPr>
        </p:nvSpPr>
        <p:spPr>
          <a:xfrm>
            <a:off x="468313" y="1167204"/>
            <a:ext cx="8229600" cy="702469"/>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1923678"/>
            <a:ext cx="8229600" cy="2725341"/>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4677967"/>
            <a:ext cx="2895600" cy="3631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6AB8AE15-4C1E-483E-8E52-195FB0C15ED8}" type="slidenum">
              <a:rPr lang="en-GB"/>
              <a:pPr>
                <a:defRPr/>
              </a:pPr>
              <a:t>‹#›</a:t>
            </a:fld>
            <a:endParaRPr lang="en-GB"/>
          </a:p>
        </p:txBody>
      </p:sp>
    </p:spTree>
    <p:extLst>
      <p:ext uri="{BB962C8B-B14F-4D97-AF65-F5344CB8AC3E}">
        <p14:creationId xmlns:p14="http://schemas.microsoft.com/office/powerpoint/2010/main" val="27964064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18F80F9-6774-4FFB-844E-EF2309F1F934}" type="slidenum">
              <a:rPr lang="en-GB" altLang="en-US"/>
              <a:pPr/>
              <a:t>‹#›</a:t>
            </a:fld>
            <a:endParaRPr lang="en-GB" altLang="en-US"/>
          </a:p>
        </p:txBody>
      </p:sp>
    </p:spTree>
    <p:extLst>
      <p:ext uri="{BB962C8B-B14F-4D97-AF65-F5344CB8AC3E}">
        <p14:creationId xmlns:p14="http://schemas.microsoft.com/office/powerpoint/2010/main" val="396011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15AB8F4-7B07-48EE-9561-994A203325C0}" type="slidenum">
              <a:rPr lang="en-GB" altLang="en-US"/>
              <a:pPr/>
              <a:t>‹#›</a:t>
            </a:fld>
            <a:endParaRPr lang="en-GB" altLang="en-US"/>
          </a:p>
        </p:txBody>
      </p:sp>
    </p:spTree>
    <p:extLst>
      <p:ext uri="{BB962C8B-B14F-4D97-AF65-F5344CB8AC3E}">
        <p14:creationId xmlns:p14="http://schemas.microsoft.com/office/powerpoint/2010/main" val="168479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69282"/>
            <a:ext cx="4038600" cy="2646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69282"/>
            <a:ext cx="4038600" cy="2646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C0B1F81-7474-49C8-B7F6-9D2040477989}" type="slidenum">
              <a:rPr lang="en-GB" altLang="en-US"/>
              <a:pPr/>
              <a:t>‹#›</a:t>
            </a:fld>
            <a:endParaRPr lang="en-GB" altLang="en-US"/>
          </a:p>
        </p:txBody>
      </p:sp>
    </p:spTree>
    <p:extLst>
      <p:ext uri="{BB962C8B-B14F-4D97-AF65-F5344CB8AC3E}">
        <p14:creationId xmlns:p14="http://schemas.microsoft.com/office/powerpoint/2010/main" val="38198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5906ED5-FB88-4F96-9BB5-DE8E599D42AF}" type="slidenum">
              <a:rPr lang="en-GB" altLang="en-US"/>
              <a:pPr/>
              <a:t>‹#›</a:t>
            </a:fld>
            <a:endParaRPr lang="en-GB" altLang="en-US"/>
          </a:p>
        </p:txBody>
      </p:sp>
    </p:spTree>
    <p:extLst>
      <p:ext uri="{BB962C8B-B14F-4D97-AF65-F5344CB8AC3E}">
        <p14:creationId xmlns:p14="http://schemas.microsoft.com/office/powerpoint/2010/main" val="391011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A581C79C-B6A8-43D5-A5DB-85AA04517F9D}" type="slidenum">
              <a:rPr lang="en-GB" altLang="en-US"/>
              <a:pPr/>
              <a:t>‹#›</a:t>
            </a:fld>
            <a:endParaRPr lang="en-GB" altLang="en-US"/>
          </a:p>
        </p:txBody>
      </p:sp>
    </p:spTree>
    <p:extLst>
      <p:ext uri="{BB962C8B-B14F-4D97-AF65-F5344CB8AC3E}">
        <p14:creationId xmlns:p14="http://schemas.microsoft.com/office/powerpoint/2010/main" val="211874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7ADE9157-FA2D-436D-B021-D9FF1ED9712D}" type="slidenum">
              <a:rPr lang="en-GB" altLang="en-US"/>
              <a:pPr/>
              <a:t>‹#›</a:t>
            </a:fld>
            <a:endParaRPr lang="en-GB" altLang="en-US"/>
          </a:p>
        </p:txBody>
      </p:sp>
    </p:spTree>
    <p:extLst>
      <p:ext uri="{BB962C8B-B14F-4D97-AF65-F5344CB8AC3E}">
        <p14:creationId xmlns:p14="http://schemas.microsoft.com/office/powerpoint/2010/main" val="229726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97CBD2C-0E33-4C9A-BD2E-52898AB23265}" type="slidenum">
              <a:rPr lang="en-GB" altLang="en-US"/>
              <a:pPr/>
              <a:t>‹#›</a:t>
            </a:fld>
            <a:endParaRPr lang="en-GB" altLang="en-US"/>
          </a:p>
        </p:txBody>
      </p:sp>
    </p:spTree>
    <p:extLst>
      <p:ext uri="{BB962C8B-B14F-4D97-AF65-F5344CB8AC3E}">
        <p14:creationId xmlns:p14="http://schemas.microsoft.com/office/powerpoint/2010/main" val="155965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CEA7DC3-5BAD-4EED-A622-8D6F40209AF7}" type="slidenum">
              <a:rPr lang="en-GB" altLang="en-US"/>
              <a:pPr/>
              <a:t>‹#›</a:t>
            </a:fld>
            <a:endParaRPr lang="en-GB" altLang="en-US"/>
          </a:p>
        </p:txBody>
      </p:sp>
    </p:spTree>
    <p:extLst>
      <p:ext uri="{BB962C8B-B14F-4D97-AF65-F5344CB8AC3E}">
        <p14:creationId xmlns:p14="http://schemas.microsoft.com/office/powerpoint/2010/main" val="415428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004888"/>
            <a:ext cx="82296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1869282"/>
            <a:ext cx="8229600" cy="26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C22C270A-A6AF-4302-B3CE-903635ED6762}" type="slidenum">
              <a:rPr lang="en-GB" altLang="en-US"/>
              <a:pPr/>
              <a:t>‹#›</a:t>
            </a:fld>
            <a:endParaRPr lang="en-GB" altLang="en-US"/>
          </a:p>
        </p:txBody>
      </p:sp>
      <p:sp>
        <p:nvSpPr>
          <p:cNvPr id="15" name="Rectangle 14"/>
          <p:cNvSpPr/>
          <p:nvPr/>
        </p:nvSpPr>
        <p:spPr>
          <a:xfrm>
            <a:off x="0" y="0"/>
            <a:ext cx="9144000" cy="717947"/>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9" y="4994673"/>
            <a:ext cx="611187" cy="14882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7639" y="194073"/>
            <a:ext cx="1436687" cy="75366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539552" y="1923679"/>
            <a:ext cx="5040312" cy="592931"/>
          </a:xfrm>
        </p:spPr>
        <p:txBody>
          <a:bodyPr/>
          <a:lstStyle/>
          <a:p>
            <a:r>
              <a:rPr lang="en-US" sz="2400" dirty="0"/>
              <a:t>Will curiosity kill the CAT</a:t>
            </a:r>
            <a:r>
              <a:rPr lang="en-US" sz="2400" dirty="0" smtClean="0"/>
              <a:t>? </a:t>
            </a:r>
            <a:endParaRPr lang="en-GB" altLang="en-US" sz="7000" dirty="0"/>
          </a:p>
        </p:txBody>
      </p:sp>
      <p:sp>
        <p:nvSpPr>
          <p:cNvPr id="81926" name="Rectangle 6"/>
          <p:cNvSpPr>
            <a:spLocks noGrp="1" noChangeArrowheads="1"/>
          </p:cNvSpPr>
          <p:nvPr>
            <p:ph type="subTitle" idx="1"/>
          </p:nvPr>
        </p:nvSpPr>
        <p:spPr/>
        <p:txBody>
          <a:bodyPr/>
          <a:lstStyle/>
          <a:p>
            <a:r>
              <a:rPr lang="en-US" sz="2000" dirty="0" smtClean="0"/>
              <a:t>Thoughts on the future of the computer assisted translation environment</a:t>
            </a:r>
            <a:r>
              <a:rPr lang="en-GB" sz="8800" dirty="0" smtClean="0"/>
              <a:t/>
            </a:r>
            <a:br>
              <a:rPr lang="en-GB" sz="8800" dirty="0" smtClean="0"/>
            </a:br>
            <a:endParaRPr lang="en-GB" altLang="en-US" dirty="0"/>
          </a:p>
        </p:txBody>
      </p:sp>
      <p:sp>
        <p:nvSpPr>
          <p:cNvPr id="4" name="TextBox 3"/>
          <p:cNvSpPr txBox="1"/>
          <p:nvPr/>
        </p:nvSpPr>
        <p:spPr>
          <a:xfrm>
            <a:off x="683568" y="4223724"/>
            <a:ext cx="5400600" cy="461665"/>
          </a:xfrm>
          <a:prstGeom prst="rect">
            <a:avLst/>
          </a:prstGeom>
          <a:noFill/>
        </p:spPr>
        <p:txBody>
          <a:bodyPr wrap="square" rtlCol="0">
            <a:spAutoFit/>
          </a:bodyPr>
          <a:lstStyle/>
          <a:p>
            <a:r>
              <a:rPr lang="en-US" dirty="0" smtClean="0">
                <a:solidFill>
                  <a:schemeClr val="bg1">
                    <a:lumMod val="95000"/>
                  </a:schemeClr>
                </a:solidFill>
              </a:rPr>
              <a:t>Dieter Rummel, Head of the IT Unit</a:t>
            </a:r>
          </a:p>
          <a:p>
            <a:r>
              <a:rPr lang="en-US" dirty="0" smtClean="0">
                <a:solidFill>
                  <a:schemeClr val="bg1">
                    <a:lumMod val="95000"/>
                  </a:schemeClr>
                </a:solidFill>
              </a:rPr>
              <a:t>European Commission, DGT</a:t>
            </a:r>
            <a:endParaRPr lang="en-GB" dirty="0">
              <a:solidFill>
                <a:schemeClr val="bg1">
                  <a:lumMod val="95000"/>
                </a:schemeClr>
              </a:solidFill>
            </a:endParaRPr>
          </a:p>
        </p:txBody>
      </p:sp>
      <p:sp>
        <p:nvSpPr>
          <p:cNvPr id="5" name="TextBox 4"/>
          <p:cNvSpPr txBox="1"/>
          <p:nvPr/>
        </p:nvSpPr>
        <p:spPr>
          <a:xfrm>
            <a:off x="683568" y="3876169"/>
            <a:ext cx="5400600" cy="276999"/>
          </a:xfrm>
          <a:prstGeom prst="rect">
            <a:avLst/>
          </a:prstGeom>
          <a:noFill/>
        </p:spPr>
        <p:txBody>
          <a:bodyPr wrap="square" rtlCol="0">
            <a:spAutoFit/>
          </a:bodyPr>
          <a:lstStyle/>
          <a:p>
            <a:r>
              <a:rPr lang="en-US" dirty="0" smtClean="0">
                <a:solidFill>
                  <a:srgbClr val="FFD624"/>
                </a:solidFill>
              </a:rPr>
              <a:t>Translating and the Computer 38, 16 November 2016  - London</a:t>
            </a:r>
            <a:endParaRPr lang="en-GB" dirty="0">
              <a:solidFill>
                <a:srgbClr val="FFD62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4" y="1203598"/>
            <a:ext cx="908070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72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771550"/>
            <a:ext cx="8229600" cy="702469"/>
          </a:xfrm>
        </p:spPr>
        <p:txBody>
          <a:bodyPr/>
          <a:lstStyle/>
          <a:p>
            <a:r>
              <a:rPr lang="en-US" sz="2000" dirty="0"/>
              <a:t>Not (always) a love story: translators and their tools</a:t>
            </a:r>
            <a:endParaRPr lang="en-GB" sz="2000" dirty="0"/>
          </a:p>
        </p:txBody>
      </p:sp>
      <p:sp>
        <p:nvSpPr>
          <p:cNvPr id="3" name="Content Placeholder 2"/>
          <p:cNvSpPr>
            <a:spLocks noGrp="1"/>
          </p:cNvSpPr>
          <p:nvPr>
            <p:ph idx="1"/>
          </p:nvPr>
        </p:nvSpPr>
        <p:spPr/>
        <p:txBody>
          <a:bodyPr/>
          <a:lstStyle/>
          <a:p>
            <a:pPr marL="0" indent="0" algn="ctr">
              <a:buClrTx/>
              <a:buNone/>
            </a:pPr>
            <a:endParaRPr lang="en-US" sz="2000" b="1" i="0" dirty="0" smtClean="0">
              <a:solidFill>
                <a:srgbClr val="FF0000"/>
              </a:solidFill>
            </a:endParaRPr>
          </a:p>
          <a:p>
            <a:pPr marL="0" indent="0" algn="ctr">
              <a:buClrTx/>
              <a:buNone/>
            </a:pPr>
            <a:r>
              <a:rPr lang="en-US" sz="2000" b="1" i="0" dirty="0" smtClean="0">
                <a:solidFill>
                  <a:srgbClr val="FF0000"/>
                </a:solidFill>
              </a:rPr>
              <a:t>"If </a:t>
            </a:r>
            <a:r>
              <a:rPr lang="en-US" sz="2000" b="1" i="0" dirty="0">
                <a:solidFill>
                  <a:srgbClr val="FF0000"/>
                </a:solidFill>
              </a:rPr>
              <a:t>it worked I would </a:t>
            </a:r>
            <a:r>
              <a:rPr lang="en-US" sz="2000" b="1" i="0" dirty="0" smtClean="0">
                <a:solidFill>
                  <a:srgbClr val="FF0000"/>
                </a:solidFill>
              </a:rPr>
              <a:t>not need </a:t>
            </a:r>
            <a:r>
              <a:rPr lang="en-US" sz="2000" b="1" dirty="0" smtClean="0">
                <a:solidFill>
                  <a:srgbClr val="FF0000"/>
                </a:solidFill>
              </a:rPr>
              <a:t>incentives</a:t>
            </a:r>
            <a:r>
              <a:rPr lang="en-US" sz="2000" b="1" i="0" dirty="0" smtClean="0">
                <a:solidFill>
                  <a:srgbClr val="FF0000"/>
                </a:solidFill>
              </a:rPr>
              <a:t>" - </a:t>
            </a:r>
            <a:r>
              <a:rPr lang="en-US" sz="1600" b="1" i="0" dirty="0" smtClean="0">
                <a:solidFill>
                  <a:schemeClr val="accent2">
                    <a:lumMod val="60000"/>
                    <a:lumOff val="40000"/>
                  </a:schemeClr>
                </a:solidFill>
              </a:rPr>
              <a:t>User </a:t>
            </a:r>
            <a:r>
              <a:rPr lang="en-US" sz="1600" b="1" i="0" dirty="0">
                <a:solidFill>
                  <a:schemeClr val="accent2">
                    <a:lumMod val="60000"/>
                    <a:lumOff val="40000"/>
                  </a:schemeClr>
                </a:solidFill>
              </a:rPr>
              <a:t>needs of subordinate interest to developers </a:t>
            </a:r>
            <a:r>
              <a:rPr lang="en-US" sz="1600" b="1" i="0" dirty="0" smtClean="0">
                <a:solidFill>
                  <a:schemeClr val="accent2">
                    <a:lumMod val="60000"/>
                    <a:lumOff val="40000"/>
                  </a:schemeClr>
                </a:solidFill>
              </a:rPr>
              <a:t> - </a:t>
            </a:r>
            <a:r>
              <a:rPr lang="en-US" sz="1600" b="1" i="0" dirty="0" smtClean="0">
                <a:solidFill>
                  <a:srgbClr val="FF0000"/>
                </a:solidFill>
              </a:rPr>
              <a:t>"…too many clicks!!!" </a:t>
            </a:r>
            <a:r>
              <a:rPr lang="en-US" sz="1600" i="0" dirty="0"/>
              <a:t>Dissatisfaction caused by tool conception and design</a:t>
            </a:r>
            <a:endParaRPr lang="en-US" sz="1600" b="1" i="0" dirty="0" smtClean="0">
              <a:solidFill>
                <a:srgbClr val="FF0000"/>
              </a:solidFill>
            </a:endParaRPr>
          </a:p>
          <a:p>
            <a:pPr marL="0" lvl="0" indent="0" algn="ctr">
              <a:buClrTx/>
              <a:buNone/>
            </a:pPr>
            <a:r>
              <a:rPr lang="en-US" sz="1600" b="1" i="0" dirty="0" smtClean="0">
                <a:solidFill>
                  <a:srgbClr val="FF0000"/>
                </a:solidFill>
              </a:rPr>
              <a:t>"I just want to translate!" - </a:t>
            </a:r>
            <a:r>
              <a:rPr lang="en-US" sz="1600" i="0" dirty="0"/>
              <a:t>Significant number of users are irritated by the </a:t>
            </a:r>
            <a:r>
              <a:rPr lang="en-US" sz="1600" i="0" dirty="0" smtClean="0"/>
              <a:t>tools - </a:t>
            </a:r>
            <a:r>
              <a:rPr lang="en-US" b="1" i="0" dirty="0" smtClean="0">
                <a:solidFill>
                  <a:schemeClr val="tx1"/>
                </a:solidFill>
              </a:rPr>
              <a:t>Bugs and errors</a:t>
            </a:r>
            <a:endParaRPr lang="en-GB" b="1" i="0" dirty="0">
              <a:solidFill>
                <a:schemeClr val="tx1"/>
              </a:solidFill>
            </a:endParaRPr>
          </a:p>
          <a:p>
            <a:pPr>
              <a:buClrTx/>
              <a:buFont typeface="Arial" panose="020B0604020202020204" pitchFamily="34" charset="0"/>
              <a:buChar char="•"/>
            </a:pPr>
            <a:endParaRPr lang="en-GB" sz="2000" dirty="0">
              <a:solidFill>
                <a:schemeClr val="tx1"/>
              </a:solidFill>
            </a:endParaRPr>
          </a:p>
          <a:p>
            <a:endParaRPr lang="en-GB" dirty="0"/>
          </a:p>
        </p:txBody>
      </p:sp>
    </p:spTree>
    <p:extLst>
      <p:ext uri="{BB962C8B-B14F-4D97-AF65-F5344CB8AC3E}">
        <p14:creationId xmlns:p14="http://schemas.microsoft.com/office/powerpoint/2010/main" val="1958212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In the meantime….</a:t>
            </a:r>
            <a:endParaRPr lang="en-GB" sz="1800" dirty="0"/>
          </a:p>
        </p:txBody>
      </p:sp>
      <p:sp>
        <p:nvSpPr>
          <p:cNvPr id="3" name="Content Placeholder 2"/>
          <p:cNvSpPr>
            <a:spLocks noGrp="1"/>
          </p:cNvSpPr>
          <p:nvPr>
            <p:ph idx="1"/>
          </p:nvPr>
        </p:nvSpPr>
        <p:spPr>
          <a:xfrm>
            <a:off x="457200" y="1707357"/>
            <a:ext cx="8229600" cy="3096641"/>
          </a:xfrm>
        </p:spPr>
        <p:txBody>
          <a:bodyPr/>
          <a:lstStyle/>
          <a:p>
            <a:pPr>
              <a:buClrTx/>
            </a:pPr>
            <a:r>
              <a:rPr lang="en-US" sz="1800" i="0" dirty="0" smtClean="0"/>
              <a:t>20</a:t>
            </a:r>
            <a:r>
              <a:rPr lang="en-US" sz="1800" i="0" baseline="30000" dirty="0" smtClean="0"/>
              <a:t>th</a:t>
            </a:r>
            <a:r>
              <a:rPr lang="en-US" sz="1800" i="0" dirty="0" smtClean="0"/>
              <a:t> century: Computer </a:t>
            </a:r>
            <a:r>
              <a:rPr lang="en-US" sz="1800" i="0" dirty="0"/>
              <a:t>tools facilitate or replace clerical </a:t>
            </a:r>
            <a:r>
              <a:rPr lang="en-US" sz="1800" i="0" dirty="0" smtClean="0"/>
              <a:t>tasks (Excel, Word etc.)</a:t>
            </a:r>
          </a:p>
          <a:p>
            <a:pPr>
              <a:buClrTx/>
            </a:pPr>
            <a:r>
              <a:rPr lang="en-US" sz="1800" i="0" dirty="0" smtClean="0"/>
              <a:t>21</a:t>
            </a:r>
            <a:r>
              <a:rPr lang="en-US" sz="1800" i="0" baseline="30000" dirty="0" smtClean="0"/>
              <a:t>st</a:t>
            </a:r>
            <a:r>
              <a:rPr lang="en-US" sz="1800" i="0" dirty="0" smtClean="0"/>
              <a:t> century: </a:t>
            </a:r>
            <a:r>
              <a:rPr lang="en-US" sz="1800" i="0" dirty="0"/>
              <a:t>Support knowledge </a:t>
            </a:r>
            <a:r>
              <a:rPr lang="en-US" sz="1800" i="0" dirty="0" smtClean="0"/>
              <a:t>workers</a:t>
            </a:r>
          </a:p>
          <a:p>
            <a:pPr>
              <a:buClrTx/>
            </a:pPr>
            <a:r>
              <a:rPr lang="en-US" sz="1800" i="0" dirty="0" smtClean="0"/>
              <a:t>The rise of "Virtual </a:t>
            </a:r>
            <a:r>
              <a:rPr lang="en-US" sz="1800" i="0" dirty="0"/>
              <a:t>personal </a:t>
            </a:r>
            <a:r>
              <a:rPr lang="en-US" sz="1800" i="0" dirty="0" smtClean="0"/>
              <a:t>assistants"?</a:t>
            </a:r>
          </a:p>
          <a:p>
            <a:pPr>
              <a:buClrTx/>
            </a:pPr>
            <a:r>
              <a:rPr lang="en-US" sz="1800" i="0" dirty="0" smtClean="0"/>
              <a:t>Shouldn't all our tools be…</a:t>
            </a:r>
          </a:p>
          <a:p>
            <a:pPr lvl="1"/>
            <a:r>
              <a:rPr lang="en-US" sz="1600" b="0" dirty="0" smtClean="0"/>
              <a:t>User centric</a:t>
            </a:r>
            <a:endParaRPr lang="en-GB" sz="1600" b="0" dirty="0"/>
          </a:p>
          <a:p>
            <a:pPr lvl="1"/>
            <a:r>
              <a:rPr lang="en-US" sz="1600" b="0" dirty="0"/>
              <a:t>Context aware</a:t>
            </a:r>
            <a:endParaRPr lang="en-GB" sz="1600" b="0" dirty="0"/>
          </a:p>
          <a:p>
            <a:pPr lvl="1"/>
            <a:r>
              <a:rPr lang="en-US" sz="1600" b="0" dirty="0" smtClean="0"/>
              <a:t>Always available but un-obtrusive</a:t>
            </a:r>
            <a:endParaRPr lang="en-GB" sz="1600" b="0" dirty="0"/>
          </a:p>
          <a:p>
            <a:pPr lvl="1"/>
            <a:r>
              <a:rPr lang="en-US" sz="1600" b="0" dirty="0"/>
              <a:t>Always </a:t>
            </a:r>
            <a:r>
              <a:rPr lang="en-US" sz="1600" b="0" dirty="0" smtClean="0"/>
              <a:t>useful</a:t>
            </a:r>
          </a:p>
          <a:p>
            <a:pPr lvl="1"/>
            <a:r>
              <a:rPr lang="en-US" sz="1600" b="0" dirty="0" smtClean="0"/>
              <a:t>Aware </a:t>
            </a:r>
            <a:r>
              <a:rPr lang="en-US" sz="1600" b="0" dirty="0"/>
              <a:t>of </a:t>
            </a:r>
            <a:r>
              <a:rPr lang="en-US" sz="1600" b="0" dirty="0" smtClean="0"/>
              <a:t>their </a:t>
            </a:r>
            <a:r>
              <a:rPr lang="en-US" sz="1600" b="0" dirty="0"/>
              <a:t>limitations</a:t>
            </a:r>
          </a:p>
          <a:p>
            <a:pPr>
              <a:buClrTx/>
            </a:pPr>
            <a:endParaRPr lang="en-GB" sz="1800" i="0" dirty="0"/>
          </a:p>
        </p:txBody>
      </p:sp>
    </p:spTree>
    <p:extLst>
      <p:ext uri="{BB962C8B-B14F-4D97-AF65-F5344CB8AC3E}">
        <p14:creationId xmlns:p14="http://schemas.microsoft.com/office/powerpoint/2010/main" val="24087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9542"/>
            <a:ext cx="8229600" cy="702469"/>
          </a:xfrm>
        </p:spPr>
        <p:txBody>
          <a:bodyPr/>
          <a:lstStyle/>
          <a:p>
            <a:r>
              <a:rPr lang="en-US" sz="1600" dirty="0" smtClean="0"/>
              <a:t>Intermission: a short rant!</a:t>
            </a:r>
            <a:endParaRPr lang="en-GB"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9097306"/>
              </p:ext>
            </p:extLst>
          </p:nvPr>
        </p:nvGraphicFramePr>
        <p:xfrm>
          <a:off x="179512" y="1275606"/>
          <a:ext cx="8640960"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3960440"/>
            <a:ext cx="1131590" cy="1131590"/>
          </a:xfrm>
          <a:prstGeom prst="rect">
            <a:avLst/>
          </a:prstGeom>
        </p:spPr>
      </p:pic>
    </p:spTree>
    <p:extLst>
      <p:ext uri="{BB962C8B-B14F-4D97-AF65-F5344CB8AC3E}">
        <p14:creationId xmlns:p14="http://schemas.microsoft.com/office/powerpoint/2010/main" val="379121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26BA6AF5-1EBF-4702-8FA5-FAFBD5A0D3A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CDDBB775-7088-48CC-B05B-1F3AA4BE5C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EF8484D-DC26-4AE5-828D-0AE34F4C9FA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B7E035FC-6901-4990-969D-1E27F3226D9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89552"/>
            <a:ext cx="8229600" cy="702469"/>
          </a:xfrm>
        </p:spPr>
        <p:txBody>
          <a:bodyPr/>
          <a:lstStyle/>
          <a:p>
            <a:r>
              <a:rPr lang="en-US" sz="2400" dirty="0">
                <a:solidFill>
                  <a:srgbClr val="2D5EC1"/>
                </a:solidFill>
              </a:rPr>
              <a:t>CATE 2020 – an unspectacular vision</a:t>
            </a:r>
            <a:endParaRPr lang="en-GB"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3566074"/>
              </p:ext>
            </p:extLst>
          </p:nvPr>
        </p:nvGraphicFramePr>
        <p:xfrm>
          <a:off x="-324544" y="1437624"/>
          <a:ext cx="9289032"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7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F7CBBD3C-4B84-430F-A211-3B648DAAB7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B8057BD-31CE-4A39-8C7F-600E006B012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A1FB6ABF-94EE-4E25-9DB9-F45944B43AA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EB68D9A6-BFD8-4923-B101-A94F7A9415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2341997"/>
              </p:ext>
            </p:extLst>
          </p:nvPr>
        </p:nvGraphicFramePr>
        <p:xfrm>
          <a:off x="-324544" y="1437624"/>
          <a:ext cx="9289032"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395288" y="843558"/>
            <a:ext cx="8229600" cy="702469"/>
          </a:xfrm>
        </p:spPr>
        <p:txBody>
          <a:bodyPr/>
          <a:lstStyle/>
          <a:p>
            <a:r>
              <a:rPr lang="en-US" dirty="0" smtClean="0"/>
              <a:t>From CAT to CATE</a:t>
            </a:r>
            <a:endParaRPr lang="en-GB" dirty="0"/>
          </a:p>
        </p:txBody>
      </p:sp>
    </p:spTree>
    <p:extLst>
      <p:ext uri="{BB962C8B-B14F-4D97-AF65-F5344CB8AC3E}">
        <p14:creationId xmlns:p14="http://schemas.microsoft.com/office/powerpoint/2010/main" val="873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11560" y="1005576"/>
            <a:ext cx="7992888" cy="3942438"/>
          </a:xfrm>
          <a:prstGeom prst="rect">
            <a:avLst/>
          </a:prstGeom>
          <a:noFill/>
          <a:ln w="15875" cap="flat" cmpd="thickThin"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lg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TextBox 5"/>
          <p:cNvSpPr txBox="1"/>
          <p:nvPr/>
        </p:nvSpPr>
        <p:spPr>
          <a:xfrm>
            <a:off x="755576" y="843559"/>
            <a:ext cx="2160240" cy="276999"/>
          </a:xfrm>
          <a:prstGeom prst="rect">
            <a:avLst/>
          </a:prstGeom>
          <a:solidFill>
            <a:schemeClr val="accent6">
              <a:lumMod val="60000"/>
              <a:lumOff val="40000"/>
            </a:schemeClr>
          </a:solidFill>
        </p:spPr>
        <p:txBody>
          <a:bodyPr wrap="square" rtlCol="0">
            <a:spAutoFit/>
          </a:bodyPr>
          <a:lstStyle/>
          <a:p>
            <a:r>
              <a:rPr lang="en-US" b="1" dirty="0" smtClean="0">
                <a:solidFill>
                  <a:schemeClr val="bg1"/>
                </a:solidFill>
              </a:rPr>
              <a:t>CAT Environment</a:t>
            </a:r>
            <a:endParaRPr lang="en-GB" b="1" dirty="0">
              <a:solidFill>
                <a:schemeClr val="bg1"/>
              </a:solidFill>
            </a:endParaRPr>
          </a:p>
        </p:txBody>
      </p:sp>
      <p:graphicFrame>
        <p:nvGraphicFramePr>
          <p:cNvPr id="10" name="Diagram 9"/>
          <p:cNvGraphicFramePr/>
          <p:nvPr>
            <p:extLst>
              <p:ext uri="{D42A27DB-BD31-4B8C-83A1-F6EECF244321}">
                <p14:modId xmlns:p14="http://schemas.microsoft.com/office/powerpoint/2010/main" val="2908870494"/>
              </p:ext>
            </p:extLst>
          </p:nvPr>
        </p:nvGraphicFramePr>
        <p:xfrm>
          <a:off x="1453852" y="1120558"/>
          <a:ext cx="6286500" cy="3827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8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32570672"/>
              </p:ext>
            </p:extLst>
          </p:nvPr>
        </p:nvGraphicFramePr>
        <p:xfrm>
          <a:off x="251520" y="1437624"/>
          <a:ext cx="8229600"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395288" y="897564"/>
            <a:ext cx="8229600" cy="702469"/>
          </a:xfrm>
        </p:spPr>
        <p:txBody>
          <a:bodyPr/>
          <a:lstStyle/>
          <a:p>
            <a:r>
              <a:rPr lang="en-US" sz="2000" dirty="0" smtClean="0"/>
              <a:t>What we do know…</a:t>
            </a:r>
            <a:endParaRPr lang="en-GB" sz="2000" dirty="0"/>
          </a:p>
        </p:txBody>
      </p:sp>
    </p:spTree>
    <p:extLst>
      <p:ext uri="{BB962C8B-B14F-4D97-AF65-F5344CB8AC3E}">
        <p14:creationId xmlns:p14="http://schemas.microsoft.com/office/powerpoint/2010/main" val="1880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A16BE9FC-45BB-4979-9368-A580BE841E4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851EC86-8834-46A2-A212-EF39F48D4C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04762926"/>
              </p:ext>
            </p:extLst>
          </p:nvPr>
        </p:nvGraphicFramePr>
        <p:xfrm>
          <a:off x="1115616" y="1167594"/>
          <a:ext cx="7008440" cy="368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611560" y="1005576"/>
            <a:ext cx="7992888" cy="3942438"/>
          </a:xfrm>
          <a:prstGeom prst="rect">
            <a:avLst/>
          </a:prstGeom>
          <a:noFill/>
          <a:ln w="15875" cap="flat" cmpd="thickThin"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lg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TextBox 5"/>
          <p:cNvSpPr txBox="1"/>
          <p:nvPr/>
        </p:nvSpPr>
        <p:spPr>
          <a:xfrm>
            <a:off x="539552" y="771550"/>
            <a:ext cx="2520280" cy="369332"/>
          </a:xfrm>
          <a:prstGeom prst="rect">
            <a:avLst/>
          </a:prstGeom>
          <a:solidFill>
            <a:schemeClr val="accent6">
              <a:lumMod val="60000"/>
              <a:lumOff val="40000"/>
            </a:schemeClr>
          </a:solidFill>
        </p:spPr>
        <p:txBody>
          <a:bodyPr wrap="square" rtlCol="0">
            <a:spAutoFit/>
          </a:bodyPr>
          <a:lstStyle/>
          <a:p>
            <a:r>
              <a:rPr lang="en-US" sz="1800" b="1" dirty="0" smtClean="0">
                <a:solidFill>
                  <a:schemeClr val="bg1"/>
                </a:solidFill>
              </a:rPr>
              <a:t>CAT Environment</a:t>
            </a:r>
            <a:endParaRPr lang="en-GB" sz="1800" b="1" dirty="0">
              <a:solidFill>
                <a:schemeClr val="bg1"/>
              </a:solidFill>
            </a:endParaRPr>
          </a:p>
        </p:txBody>
      </p:sp>
    </p:spTree>
    <p:extLst>
      <p:ext uri="{BB962C8B-B14F-4D97-AF65-F5344CB8AC3E}">
        <p14:creationId xmlns:p14="http://schemas.microsoft.com/office/powerpoint/2010/main" val="19363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B05E51C5-53AB-46F2-87A8-2AFC63DC561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E48463ED-F1CE-4D51-AC27-77BF8211F5F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AE755EB2-5DFA-49B6-8213-F034A7EF647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016278AF-6339-4CB7-9357-8D62030D4E7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75BB278F-43F9-4D1C-995B-BED2C60107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05205427"/>
              </p:ext>
            </p:extLst>
          </p:nvPr>
        </p:nvGraphicFramePr>
        <p:xfrm>
          <a:off x="251520" y="1437624"/>
          <a:ext cx="8229600"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395288" y="735546"/>
            <a:ext cx="8229600" cy="702469"/>
          </a:xfrm>
        </p:spPr>
        <p:txBody>
          <a:bodyPr/>
          <a:lstStyle/>
          <a:p>
            <a:r>
              <a:rPr lang="en-US" sz="2000" dirty="0" smtClean="0"/>
              <a:t>What we don't know (yet?)</a:t>
            </a:r>
            <a:endParaRPr lang="en-GB" sz="2000" dirty="0"/>
          </a:p>
        </p:txBody>
      </p:sp>
    </p:spTree>
    <p:extLst>
      <p:ext uri="{BB962C8B-B14F-4D97-AF65-F5344CB8AC3E}">
        <p14:creationId xmlns:p14="http://schemas.microsoft.com/office/powerpoint/2010/main" val="4529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A16BE9FC-45BB-4979-9368-A580BE841E4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851EC86-8834-46A2-A212-EF39F48D4C3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5A54702-0A54-42F2-BA24-183B778DD95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F9FCB733-C95F-4E2C-8180-1DDDEEB23F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956052986"/>
              </p:ext>
            </p:extLst>
          </p:nvPr>
        </p:nvGraphicFramePr>
        <p:xfrm>
          <a:off x="-108520" y="1167594"/>
          <a:ext cx="9289032"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4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F7CBBD3C-4B84-430F-A211-3B648DAAB7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B8057BD-31CE-4A39-8C7F-600E006B012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A1FB6ABF-94EE-4E25-9DB9-F45944B43AA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EB68D9A6-BFD8-4923-B101-A94F7A9415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6998202"/>
              </p:ext>
            </p:extLst>
          </p:nvPr>
        </p:nvGraphicFramePr>
        <p:xfrm>
          <a:off x="323528" y="1437624"/>
          <a:ext cx="8229600"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395288" y="789552"/>
            <a:ext cx="8229600" cy="702469"/>
          </a:xfrm>
        </p:spPr>
        <p:txBody>
          <a:bodyPr/>
          <a:lstStyle/>
          <a:p>
            <a:r>
              <a:rPr lang="en-US" sz="2400" dirty="0" smtClean="0"/>
              <a:t>From CAT to CATE … but how?</a:t>
            </a:r>
            <a:endParaRPr lang="en-GB" sz="2400" dirty="0"/>
          </a:p>
        </p:txBody>
      </p:sp>
    </p:spTree>
    <p:extLst>
      <p:ext uri="{BB962C8B-B14F-4D97-AF65-F5344CB8AC3E}">
        <p14:creationId xmlns:p14="http://schemas.microsoft.com/office/powerpoint/2010/main" val="34401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3F1F4DB-B439-4132-AB92-120E2FD433D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04C08516-8F18-4641-98F8-3DA00028426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82D4A004-7F68-405C-B868-01A5844538A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CE2394F4-C080-4640-97CB-F47C5037FF9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50022912"/>
              </p:ext>
            </p:extLst>
          </p:nvPr>
        </p:nvGraphicFramePr>
        <p:xfrm>
          <a:off x="107504" y="519522"/>
          <a:ext cx="8229600" cy="1566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87901881"/>
              </p:ext>
            </p:extLst>
          </p:nvPr>
        </p:nvGraphicFramePr>
        <p:xfrm>
          <a:off x="683568" y="1509632"/>
          <a:ext cx="7776864" cy="3510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07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B503467-AC1C-4D3D-839E-0A6E18B9303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082D60A-E485-420C-AA9B-385F9961747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BE62349-F8F4-4B50-9EE0-C334D9A06E2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E736E2AA-0D13-44D1-B11C-10665CFCB9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3624690-3A70-4C37-9EE8-9CEB94F90DB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A04B0941-3B91-4770-BFEA-DE60B7A893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80479902"/>
              </p:ext>
            </p:extLst>
          </p:nvPr>
        </p:nvGraphicFramePr>
        <p:xfrm>
          <a:off x="107504" y="519522"/>
          <a:ext cx="8229600" cy="1566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537598046"/>
              </p:ext>
            </p:extLst>
          </p:nvPr>
        </p:nvGraphicFramePr>
        <p:xfrm>
          <a:off x="755576" y="1491630"/>
          <a:ext cx="7776864" cy="3510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5482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B503467-AC1C-4D3D-839E-0A6E18B9303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082D60A-E485-420C-AA9B-385F9961747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BE62349-F8F4-4B50-9EE0-C334D9A06E2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E736E2AA-0D13-44D1-B11C-10665CFCB9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3624690-3A70-4C37-9EE8-9CEB94F90DB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A04B0941-3B91-4770-BFEA-DE60B7A893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69239230"/>
              </p:ext>
            </p:extLst>
          </p:nvPr>
        </p:nvGraphicFramePr>
        <p:xfrm>
          <a:off x="1379984" y="1047750"/>
          <a:ext cx="7296472" cy="39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4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360BF0A-3D55-49B8-9F34-34EF9976AA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9AE44586-19BA-4B05-B557-BC364E5B556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96995FC-2577-4EC5-892E-9718FB53887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6B266E3-DFEF-4680-BA0A-8646158E42E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66F9102-4D39-4F72-AEBD-2DA9900DCF1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883F618-AA68-4BA1-90A2-49DDAF4912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FB227F9-FC28-487B-BA85-C0334820ADA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D977BD2F-BF17-420B-A897-0E42F09606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2196179721"/>
              </p:ext>
            </p:extLst>
          </p:nvPr>
        </p:nvGraphicFramePr>
        <p:xfrm>
          <a:off x="971600" y="1347614"/>
          <a:ext cx="6624736"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076056" y="4659982"/>
            <a:ext cx="1584176" cy="307777"/>
          </a:xfrm>
          <a:prstGeom prst="rect">
            <a:avLst/>
          </a:prstGeom>
          <a:noFill/>
        </p:spPr>
        <p:txBody>
          <a:bodyPr wrap="square" rtlCol="0">
            <a:spAutoFit/>
          </a:bodyPr>
          <a:lstStyle/>
          <a:p>
            <a:r>
              <a:rPr lang="en-US" sz="1400" dirty="0" smtClean="0"/>
              <a:t>*</a:t>
            </a:r>
            <a:r>
              <a:rPr lang="en-US" sz="1400" baseline="30000" dirty="0" smtClean="0"/>
              <a:t> </a:t>
            </a:r>
            <a:r>
              <a:rPr lang="en-US" sz="1600" baseline="30000" dirty="0" smtClean="0"/>
              <a:t>= agile, elegant </a:t>
            </a:r>
            <a:r>
              <a:rPr lang="en-US" sz="1400" baseline="30000" dirty="0" smtClean="0"/>
              <a:t>…</a:t>
            </a:r>
            <a:endParaRPr lang="en-GB" sz="1400" dirty="0"/>
          </a:p>
        </p:txBody>
      </p:sp>
    </p:spTree>
    <p:extLst>
      <p:ext uri="{BB962C8B-B14F-4D97-AF65-F5344CB8AC3E}">
        <p14:creationId xmlns:p14="http://schemas.microsoft.com/office/powerpoint/2010/main" val="50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4EA6E55-C7C5-4C9D-895F-4D982B879D2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C74A2C77-4DB0-48DA-AD91-4851CC4AB85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23678"/>
            <a:ext cx="8229600" cy="702469"/>
          </a:xfrm>
        </p:spPr>
        <p:txBody>
          <a:bodyPr/>
          <a:lstStyle/>
          <a:p>
            <a:r>
              <a:rPr lang="en-US" dirty="0" smtClean="0"/>
              <a:t>Thank you</a:t>
            </a:r>
            <a:br>
              <a:rPr lang="en-US" dirty="0" smtClean="0"/>
            </a:br>
            <a:r>
              <a:rPr lang="en-US" dirty="0" smtClean="0"/>
              <a:t>for your attention!</a:t>
            </a:r>
            <a:endParaRPr lang="en-GB" dirty="0"/>
          </a:p>
        </p:txBody>
      </p:sp>
    </p:spTree>
    <p:extLst>
      <p:ext uri="{BB962C8B-B14F-4D97-AF65-F5344CB8AC3E}">
        <p14:creationId xmlns:p14="http://schemas.microsoft.com/office/powerpoint/2010/main" val="347753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059582"/>
            <a:ext cx="8044270" cy="3923554"/>
          </a:xfrm>
          <a:prstGeom prst="rect">
            <a:avLst/>
          </a:prstGeom>
        </p:spPr>
      </p:pic>
      <p:sp>
        <p:nvSpPr>
          <p:cNvPr id="2" name="Slide Number Placeholder 1"/>
          <p:cNvSpPr>
            <a:spLocks noGrp="1"/>
          </p:cNvSpPr>
          <p:nvPr>
            <p:ph type="sldNum" sz="quarter" idx="12"/>
          </p:nvPr>
        </p:nvSpPr>
        <p:spPr/>
        <p:txBody>
          <a:bodyPr/>
          <a:lstStyle/>
          <a:p>
            <a:pPr>
              <a:defRPr/>
            </a:pPr>
            <a:fld id="{99A0A311-4AA8-420A-8F79-34A52D68AB76}" type="slidenum">
              <a:rPr lang="en-GB" smtClean="0"/>
              <a:pPr>
                <a:defRPr/>
              </a:pPr>
              <a:t>3</a:t>
            </a:fld>
            <a:endParaRPr lang="en-GB"/>
          </a:p>
        </p:txBody>
      </p:sp>
      <p:sp>
        <p:nvSpPr>
          <p:cNvPr id="23554" name="Rectangle 2"/>
          <p:cNvSpPr>
            <a:spLocks noChangeArrowheads="1"/>
          </p:cNvSpPr>
          <p:nvPr/>
        </p:nvSpPr>
        <p:spPr bwMode="auto">
          <a:xfrm>
            <a:off x="-324544" y="634380"/>
            <a:ext cx="33843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58775"/>
            <a:r>
              <a:rPr lang="en-GB" sz="2000" b="1" dirty="0" smtClean="0">
                <a:solidFill>
                  <a:srgbClr val="0F5494"/>
                </a:solidFill>
              </a:rPr>
              <a:t>Directorate </a:t>
            </a:r>
            <a:r>
              <a:rPr lang="en-GB" sz="2000" b="1" dirty="0" smtClean="0">
                <a:solidFill>
                  <a:srgbClr val="0F5494"/>
                </a:solidFill>
              </a:rPr>
              <a:t>General for Translation</a:t>
            </a:r>
            <a:endParaRPr lang="en-GB" sz="2000" b="1" dirty="0">
              <a:solidFill>
                <a:srgbClr val="0F5494"/>
              </a:solidFill>
            </a:endParaRPr>
          </a:p>
        </p:txBody>
      </p:sp>
    </p:spTree>
    <p:extLst>
      <p:ext uri="{BB962C8B-B14F-4D97-AF65-F5344CB8AC3E}">
        <p14:creationId xmlns:p14="http://schemas.microsoft.com/office/powerpoint/2010/main" val="22821185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497" y="954608"/>
            <a:ext cx="4536503" cy="825054"/>
          </a:xfrm>
        </p:spPr>
        <p:txBody>
          <a:bodyPr/>
          <a:lstStyle/>
          <a:p>
            <a:pPr marL="108000" indent="0" eaLnBrk="1" hangingPunct="1"/>
            <a:r>
              <a:rPr lang="en-GB" sz="2800" spc="-30" dirty="0" smtClean="0"/>
              <a:t>Main document types 2015</a:t>
            </a:r>
          </a:p>
        </p:txBody>
      </p:sp>
      <p:graphicFrame>
        <p:nvGraphicFramePr>
          <p:cNvPr id="7" name="Chart 6"/>
          <p:cNvGraphicFramePr>
            <a:graphicFrameLocks noGrp="1"/>
          </p:cNvGraphicFramePr>
          <p:nvPr>
            <p:extLst>
              <p:ext uri="{D42A27DB-BD31-4B8C-83A1-F6EECF244321}">
                <p14:modId xmlns:p14="http://schemas.microsoft.com/office/powerpoint/2010/main" val="3440420017"/>
              </p:ext>
            </p:extLst>
          </p:nvPr>
        </p:nvGraphicFramePr>
        <p:xfrm>
          <a:off x="179512" y="919803"/>
          <a:ext cx="896448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6D09D7A-4E13-43A9-A66A-00D701CE9FE7}" type="slidenum">
              <a:rPr lang="en-GB" smtClean="0"/>
              <a:pPr>
                <a:defRPr/>
              </a:pPr>
              <a:t>4</a:t>
            </a:fld>
            <a:endParaRPr lang="en-GB"/>
          </a:p>
        </p:txBody>
      </p:sp>
    </p:spTree>
    <p:extLst>
      <p:ext uri="{BB962C8B-B14F-4D97-AF65-F5344CB8AC3E}">
        <p14:creationId xmlns:p14="http://schemas.microsoft.com/office/powerpoint/2010/main" val="29721685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56307" y="1059582"/>
            <a:ext cx="8640960" cy="972015"/>
          </a:xfrm>
        </p:spPr>
        <p:txBody>
          <a:bodyPr/>
          <a:lstStyle/>
          <a:p>
            <a:pPr algn="ctr"/>
            <a:r>
              <a:rPr lang="en-GB" sz="1800" dirty="0"/>
              <a:t>Evolution </a:t>
            </a:r>
            <a:r>
              <a:rPr lang="fi-FI" sz="1800" dirty="0" smtClean="0"/>
              <a:t>2010-2015 </a:t>
            </a:r>
            <a:br>
              <a:rPr lang="fi-FI" sz="1800" dirty="0" smtClean="0"/>
            </a:br>
            <a:r>
              <a:rPr lang="en-GB" sz="1800" dirty="0" smtClean="0"/>
              <a:t>Number of </a:t>
            </a:r>
            <a:r>
              <a:rPr lang="en-GB" sz="1800" dirty="0"/>
              <a:t>translated pages </a:t>
            </a:r>
            <a:r>
              <a:rPr lang="nl-NL" sz="1800" dirty="0" err="1" smtClean="0"/>
              <a:t>and</a:t>
            </a:r>
            <a:r>
              <a:rPr lang="fi-FI" sz="1800" dirty="0" smtClean="0"/>
              <a:t> </a:t>
            </a:r>
            <a:r>
              <a:rPr lang="fi-FI" sz="1800" dirty="0" smtClean="0">
                <a:solidFill>
                  <a:srgbClr val="FF0000"/>
                </a:solidFill>
              </a:rPr>
              <a:t>n</a:t>
            </a:r>
            <a:r>
              <a:rPr lang="en-GB" sz="1800" dirty="0" smtClean="0">
                <a:solidFill>
                  <a:srgbClr val="FF0000"/>
                </a:solidFill>
              </a:rPr>
              <a:t>umber </a:t>
            </a:r>
            <a:r>
              <a:rPr lang="en-GB" sz="1800" dirty="0">
                <a:solidFill>
                  <a:srgbClr val="FF0000"/>
                </a:solidFill>
              </a:rPr>
              <a:t>of DGT </a:t>
            </a:r>
            <a:r>
              <a:rPr lang="en-GB" sz="1800" dirty="0" smtClean="0">
                <a:solidFill>
                  <a:srgbClr val="FF0000"/>
                </a:solidFill>
              </a:rPr>
              <a:t>staff</a:t>
            </a:r>
            <a:r>
              <a:rPr lang="fi-FI" sz="1800" dirty="0" smtClean="0">
                <a:solidFill>
                  <a:srgbClr val="FF0000"/>
                </a:solidFill>
              </a:rPr>
              <a:t/>
            </a:r>
            <a:br>
              <a:rPr lang="fi-FI" sz="1800" dirty="0" smtClean="0">
                <a:solidFill>
                  <a:srgbClr val="FF0000"/>
                </a:solidFill>
              </a:rPr>
            </a:br>
            <a:endParaRPr lang="en-GB" sz="1800" dirty="0" smtClean="0"/>
          </a:p>
        </p:txBody>
      </p:sp>
      <p:sp>
        <p:nvSpPr>
          <p:cNvPr id="36868" name="Rectangle 4"/>
          <p:cNvSpPr>
            <a:spLocks noChangeArrowheads="1"/>
          </p:cNvSpPr>
          <p:nvPr/>
        </p:nvSpPr>
        <p:spPr bwMode="auto">
          <a:xfrm>
            <a:off x="467545" y="1437624"/>
            <a:ext cx="821848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buClr>
                <a:schemeClr val="bg1"/>
              </a:buClr>
            </a:pPr>
            <a:r>
              <a:rPr lang="en-GB" sz="2000" b="0" i="1" dirty="0">
                <a:solidFill>
                  <a:srgbClr val="0F5494"/>
                </a:solidFill>
              </a:rPr>
              <a:t> </a:t>
            </a:r>
            <a:endParaRPr lang="en-GB" sz="2000" b="0" dirty="0">
              <a:solidFill>
                <a:srgbClr val="0F5494"/>
              </a:solidFill>
            </a:endParaRPr>
          </a:p>
        </p:txBody>
      </p:sp>
      <p:graphicFrame>
        <p:nvGraphicFramePr>
          <p:cNvPr id="5" name="Chart 4"/>
          <p:cNvGraphicFramePr>
            <a:graphicFrameLocks/>
          </p:cNvGraphicFramePr>
          <p:nvPr>
            <p:extLst>
              <p:ext uri="{D42A27DB-BD31-4B8C-83A1-F6EECF244321}">
                <p14:modId xmlns:p14="http://schemas.microsoft.com/office/powerpoint/2010/main" val="2053562064"/>
              </p:ext>
            </p:extLst>
          </p:nvPr>
        </p:nvGraphicFramePr>
        <p:xfrm>
          <a:off x="251520" y="1599550"/>
          <a:ext cx="8640960" cy="342047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6AB8AE15-4C1E-483E-8E52-195FB0C15ED8}" type="slidenum">
              <a:rPr lang="en-GB" smtClean="0"/>
              <a:pPr>
                <a:defRPr/>
              </a:pPr>
              <a:t>5</a:t>
            </a:fld>
            <a:endParaRPr lang="en-GB"/>
          </a:p>
        </p:txBody>
      </p:sp>
    </p:spTree>
    <p:extLst>
      <p:ext uri="{BB962C8B-B14F-4D97-AF65-F5344CB8AC3E}">
        <p14:creationId xmlns:p14="http://schemas.microsoft.com/office/powerpoint/2010/main" val="335966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indent="0" algn="ctr" eaLnBrk="1" hangingPunct="1"/>
            <a:r>
              <a:rPr lang="en-GB" dirty="0" smtClean="0"/>
              <a:t>Electronic translation tools</a:t>
            </a:r>
          </a:p>
        </p:txBody>
      </p:sp>
      <p:sp>
        <p:nvSpPr>
          <p:cNvPr id="30723" name="Rectangle 3"/>
          <p:cNvSpPr>
            <a:spLocks noGrp="1" noChangeArrowheads="1"/>
          </p:cNvSpPr>
          <p:nvPr>
            <p:ph type="body" sz="half" idx="1"/>
          </p:nvPr>
        </p:nvSpPr>
        <p:spPr>
          <a:xfrm>
            <a:off x="677863" y="1815704"/>
            <a:ext cx="4038600" cy="2915840"/>
          </a:xfrm>
        </p:spPr>
        <p:txBody>
          <a:bodyPr/>
          <a:lstStyle/>
          <a:p>
            <a:pPr eaLnBrk="1" hangingPunct="1"/>
            <a:r>
              <a:rPr lang="en-GB" sz="2400" b="1" dirty="0" smtClean="0"/>
              <a:t> </a:t>
            </a:r>
            <a:r>
              <a:rPr lang="en-GB" sz="2400" b="1" i="0" dirty="0" smtClean="0"/>
              <a:t>Terminology</a:t>
            </a:r>
          </a:p>
          <a:p>
            <a:pPr lvl="1" eaLnBrk="1" hangingPunct="1">
              <a:buClr>
                <a:srgbClr val="0F5494"/>
              </a:buClr>
            </a:pPr>
            <a:r>
              <a:rPr lang="en-GB" sz="2000" b="0" dirty="0" smtClean="0"/>
              <a:t>IATE</a:t>
            </a:r>
            <a:r>
              <a:rPr lang="ro-RO" sz="2000" b="0" dirty="0" smtClean="0"/>
              <a:t> (public)</a:t>
            </a:r>
            <a:endParaRPr lang="en-GB" sz="2000" b="0" dirty="0" smtClean="0"/>
          </a:p>
          <a:p>
            <a:pPr lvl="1" eaLnBrk="1" hangingPunct="1">
              <a:buClr>
                <a:srgbClr val="0F5494"/>
              </a:buClr>
            </a:pPr>
            <a:r>
              <a:rPr lang="en-GB" sz="2000" b="0" dirty="0" smtClean="0"/>
              <a:t>EUR-Lex</a:t>
            </a:r>
            <a:r>
              <a:rPr lang="ro-RO" sz="2000" b="0" dirty="0" smtClean="0"/>
              <a:t> (public)</a:t>
            </a:r>
            <a:r>
              <a:rPr lang="en-GB" sz="2000" b="0" dirty="0" smtClean="0"/>
              <a:t>	</a:t>
            </a:r>
          </a:p>
          <a:p>
            <a:pPr lvl="1" eaLnBrk="1" hangingPunct="1">
              <a:buClr>
                <a:srgbClr val="0F5494"/>
              </a:buClr>
            </a:pPr>
            <a:r>
              <a:rPr lang="en-GB" sz="2000" b="0" dirty="0" smtClean="0"/>
              <a:t>Quest metasearch </a:t>
            </a:r>
          </a:p>
          <a:p>
            <a:pPr lvl="1" eaLnBrk="1" hangingPunct="1">
              <a:buClr>
                <a:srgbClr val="0F5494"/>
              </a:buClr>
            </a:pPr>
            <a:r>
              <a:rPr lang="en-GB" sz="2000" b="0" dirty="0" smtClean="0"/>
              <a:t>DGT Vista</a:t>
            </a:r>
          </a:p>
          <a:p>
            <a:pPr lvl="1" eaLnBrk="1" hangingPunct="1">
              <a:buClr>
                <a:srgbClr val="0F5494"/>
              </a:buClr>
            </a:pPr>
            <a:r>
              <a:rPr lang="en-GB" sz="2000" b="0" dirty="0" smtClean="0"/>
              <a:t>Electronic dictionaries, glossaries, Google, Wikipedia, etc.</a:t>
            </a:r>
          </a:p>
        </p:txBody>
      </p:sp>
      <p:sp>
        <p:nvSpPr>
          <p:cNvPr id="30724" name="Rectangle 4"/>
          <p:cNvSpPr>
            <a:spLocks noGrp="1" noChangeArrowheads="1"/>
          </p:cNvSpPr>
          <p:nvPr>
            <p:ph type="body" sz="half" idx="2"/>
          </p:nvPr>
        </p:nvSpPr>
        <p:spPr>
          <a:xfrm>
            <a:off x="4632325" y="1829991"/>
            <a:ext cx="4038600" cy="1433513"/>
          </a:xfrm>
        </p:spPr>
        <p:txBody>
          <a:bodyPr/>
          <a:lstStyle/>
          <a:p>
            <a:pPr eaLnBrk="1" hangingPunct="1"/>
            <a:r>
              <a:rPr lang="en-GB" sz="2400" b="1" i="0" dirty="0" smtClean="0"/>
              <a:t> Translation tools</a:t>
            </a:r>
          </a:p>
          <a:p>
            <a:pPr lvl="1" eaLnBrk="1" hangingPunct="1">
              <a:buClr>
                <a:srgbClr val="0F5494"/>
              </a:buClr>
            </a:pPr>
            <a:r>
              <a:rPr lang="en-GB" sz="2000" b="0" dirty="0" smtClean="0"/>
              <a:t>SDL Studio</a:t>
            </a:r>
          </a:p>
          <a:p>
            <a:pPr lvl="1" eaLnBrk="1" hangingPunct="1">
              <a:buClr>
                <a:srgbClr val="0F5494"/>
              </a:buClr>
            </a:pPr>
            <a:r>
              <a:rPr lang="en-GB" sz="2000" b="0" dirty="0" smtClean="0"/>
              <a:t>Euramis</a:t>
            </a:r>
          </a:p>
          <a:p>
            <a:pPr lvl="1" eaLnBrk="1" hangingPunct="1">
              <a:buClr>
                <a:srgbClr val="0F5494"/>
              </a:buClr>
            </a:pPr>
            <a:r>
              <a:rPr lang="fi-FI" sz="2000" b="0" dirty="0" smtClean="0"/>
              <a:t>MT@EC</a:t>
            </a:r>
            <a:endParaRPr lang="en-GB" sz="2000" b="0" dirty="0" smtClean="0"/>
          </a:p>
        </p:txBody>
      </p:sp>
      <p:pic>
        <p:nvPicPr>
          <p:cNvPr id="30725" name="Picture 5" descr="online_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752" y="3464544"/>
            <a:ext cx="2133600"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60B58A-8C8E-4CB9-9216-B0D83C68400E}" type="slidenum">
              <a:rPr lang="en-GB" smtClean="0"/>
              <a:pPr>
                <a:defRPr/>
              </a:pPr>
              <a:t>6</a:t>
            </a:fld>
            <a:endParaRPr lang="en-GB"/>
          </a:p>
        </p:txBody>
      </p:sp>
    </p:spTree>
    <p:extLst>
      <p:ext uri="{BB962C8B-B14F-4D97-AF65-F5344CB8AC3E}">
        <p14:creationId xmlns:p14="http://schemas.microsoft.com/office/powerpoint/2010/main" val="30638308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63088"/>
            <a:ext cx="6349405" cy="4200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1473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55526"/>
            <a:ext cx="8229600" cy="702469"/>
          </a:xfrm>
        </p:spPr>
        <p:txBody>
          <a:bodyPr/>
          <a:lstStyle/>
          <a:p>
            <a:r>
              <a:rPr lang="en-GB" sz="2000" dirty="0" smtClean="0"/>
              <a:t>Context</a:t>
            </a:r>
            <a:endParaRPr lang="en-GB"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4182118"/>
              </p:ext>
            </p:extLst>
          </p:nvPr>
        </p:nvGraphicFramePr>
        <p:xfrm>
          <a:off x="-324544" y="1203598"/>
          <a:ext cx="9289032" cy="361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9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B7DA7BF-DF98-42D8-9448-FDDE315D237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4C3CBD-B2D7-4E02-BD40-91D7B4E934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0EF8484D-DC26-4AE5-828D-0AE34F4C9FA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B7E035FC-6901-4990-969D-1E27F3226D9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1E26E91-DE5C-4E89-A6A2-DD6CE80346D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3CBE49E4-9CE0-4E11-80EF-0AE3744AB57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9B66CF2-B90A-4F42-ADF2-46C69F8C0F4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913CD227-C217-47F9-BCA0-978CB9F953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0868792-4620-45A1-B75E-ADB0343F2FD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75518D43-6D6F-4353-A0C0-4EE9F1DC1B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23678"/>
            <a:ext cx="1800200" cy="242257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715766"/>
            <a:ext cx="954813" cy="99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2277713"/>
            <a:ext cx="2276475" cy="1714500"/>
          </a:xfrm>
          <a:prstGeom prst="rect">
            <a:avLst/>
          </a:prstGeom>
          <a:effectLst>
            <a:glow rad="139700">
              <a:schemeClr val="accent6">
                <a:lumMod val="40000"/>
                <a:lumOff val="60000"/>
                <a:alpha val="40000"/>
              </a:schemeClr>
            </a:glow>
          </a:effectLst>
        </p:spPr>
      </p:pic>
      <p:sp>
        <p:nvSpPr>
          <p:cNvPr id="5" name="TextBox 4"/>
          <p:cNvSpPr txBox="1"/>
          <p:nvPr/>
        </p:nvSpPr>
        <p:spPr>
          <a:xfrm>
            <a:off x="395536" y="1059582"/>
            <a:ext cx="5688632" cy="400110"/>
          </a:xfrm>
          <a:prstGeom prst="rect">
            <a:avLst/>
          </a:prstGeom>
          <a:noFill/>
        </p:spPr>
        <p:txBody>
          <a:bodyPr wrap="square" rtlCol="0">
            <a:spAutoFit/>
          </a:bodyPr>
          <a:lstStyle/>
          <a:p>
            <a:r>
              <a:rPr lang="en-US" sz="2000" b="1" dirty="0" smtClean="0"/>
              <a:t>The thing about CATs….</a:t>
            </a:r>
            <a:endParaRPr lang="en-GB" sz="2000" b="1" dirty="0"/>
          </a:p>
        </p:txBody>
      </p:sp>
    </p:spTree>
    <p:extLst>
      <p:ext uri="{BB962C8B-B14F-4D97-AF65-F5344CB8AC3E}">
        <p14:creationId xmlns:p14="http://schemas.microsoft.com/office/powerpoint/2010/main" val="40883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1051</TotalTime>
  <Words>1230</Words>
  <Application>Microsoft Office PowerPoint</Application>
  <PresentationFormat>On-screen Show (16:9)</PresentationFormat>
  <Paragraphs>197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Blank</vt:lpstr>
      <vt:lpstr>Will curiosity kill the CAT? </vt:lpstr>
      <vt:lpstr>PowerPoint Presentation</vt:lpstr>
      <vt:lpstr>PowerPoint Presentation</vt:lpstr>
      <vt:lpstr>Main document types 2015</vt:lpstr>
      <vt:lpstr>Evolution 2010-2015  Number of translated pages and number of DGT staff </vt:lpstr>
      <vt:lpstr>Electronic translation tools</vt:lpstr>
      <vt:lpstr>PowerPoint Presentation</vt:lpstr>
      <vt:lpstr>Context</vt:lpstr>
      <vt:lpstr>PowerPoint Presentation</vt:lpstr>
      <vt:lpstr>PowerPoint Presentation</vt:lpstr>
      <vt:lpstr>Not (always) a love story: translators and their tools</vt:lpstr>
      <vt:lpstr>In the meantime….</vt:lpstr>
      <vt:lpstr>Intermission: a short rant!</vt:lpstr>
      <vt:lpstr>CATE 2020 – an unspectacular vision</vt:lpstr>
      <vt:lpstr>From CAT to CATE</vt:lpstr>
      <vt:lpstr>PowerPoint Presentation</vt:lpstr>
      <vt:lpstr>What we do know…</vt:lpstr>
      <vt:lpstr>PowerPoint Presentation</vt:lpstr>
      <vt:lpstr>What we don't know (yet?)</vt:lpstr>
      <vt:lpstr>From CAT to CATE … but how?</vt:lpstr>
      <vt:lpstr>PowerPoint Presentation</vt:lpstr>
      <vt:lpstr>PowerPoint Presentation</vt:lpstr>
      <vt:lpstr>PowerPoint Presentation</vt:lpstr>
      <vt:lpstr>PowerPoint Presentation</vt:lpstr>
      <vt:lpstr>Thank you for your attention!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curiosity kill the CAT?</dc:title>
  <dc:creator>RUMMEL Dieter (DGT)</dc:creator>
  <cp:lastModifiedBy>Olaf-Michael Stefanov</cp:lastModifiedBy>
  <cp:revision>51</cp:revision>
  <cp:lastPrinted>2016-11-15T11:25:53Z</cp:lastPrinted>
  <dcterms:created xsi:type="dcterms:W3CDTF">2016-09-01T15:34:07Z</dcterms:created>
  <dcterms:modified xsi:type="dcterms:W3CDTF">2016-11-15T14:25:28Z</dcterms:modified>
</cp:coreProperties>
</file>