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2016-11-16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2016-11-16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2016-11-16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2016-11-16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2016-11-16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2016-11-16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2016-11-16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2016-11-16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2016-11-16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2016-11-16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2016-11-16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2016-11-16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2016-11-16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2016-11-16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2016-11-16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2016-11-16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2016-11-16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2016-11-16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Professional translation in a pre-singularity  world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No worries for translators in the high-grade market</a:t>
            </a:r>
          </a:p>
        </p:txBody>
      </p:sp>
    </p:spTree>
    <p:extLst>
      <p:ext uri="{BB962C8B-B14F-4D97-AF65-F5344CB8AC3E}">
        <p14:creationId xmlns:p14="http://schemas.microsoft.com/office/powerpoint/2010/main" val="264757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Alan K. Melby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President of LTAC global</a:t>
            </a:r>
            <a:r>
              <a:rPr lang="en-US"/>
              <a:t>, associate </a:t>
            </a:r>
            <a:r>
              <a:rPr lang="en-US" dirty="0"/>
              <a:t>director of BYU translation research group, certified French-to-English translator</a:t>
            </a:r>
          </a:p>
        </p:txBody>
      </p:sp>
    </p:spTree>
    <p:extLst>
      <p:ext uri="{BB962C8B-B14F-4D97-AF65-F5344CB8AC3E}">
        <p14:creationId xmlns:p14="http://schemas.microsoft.com/office/powerpoint/2010/main" val="853719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position: no! not all translators will be replaced before the singularity</a:t>
            </a:r>
          </a:p>
        </p:txBody>
      </p:sp>
    </p:spTree>
    <p:extLst>
      <p:ext uri="{BB962C8B-B14F-4D97-AF65-F5344CB8AC3E}">
        <p14:creationId xmlns:p14="http://schemas.microsoft.com/office/powerpoint/2010/main" val="4079091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why?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7635" r="27635"/>
          <a:stretch>
            <a:fillRect/>
          </a:stretch>
        </p:blipFill>
        <p:spPr>
          <a:xfrm>
            <a:off x="7423957" y="914400"/>
            <a:ext cx="3677179" cy="4572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Because translation is AI-complete</a:t>
            </a:r>
          </a:p>
        </p:txBody>
      </p:sp>
    </p:spTree>
    <p:extLst>
      <p:ext uri="{BB962C8B-B14F-4D97-AF65-F5344CB8AC3E}">
        <p14:creationId xmlns:p14="http://schemas.microsoft.com/office/powerpoint/2010/main" val="1178083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reason for claiming translation is </a:t>
            </a:r>
            <a:r>
              <a:rPr lang="en-US" sz="3200" dirty="0" err="1"/>
              <a:t>ai</a:t>
            </a:r>
            <a:r>
              <a:rPr lang="en-US" sz="3200" dirty="0"/>
              <a:t>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Some language is </a:t>
            </a:r>
            <a:r>
              <a:rPr lang="en-US" sz="3200" b="1" dirty="0"/>
              <a:t>general</a:t>
            </a:r>
          </a:p>
          <a:p>
            <a:pPr lvl="1"/>
            <a:r>
              <a:rPr lang="en-US" sz="3000" dirty="0"/>
              <a:t> (rather than domain-specific) and </a:t>
            </a:r>
          </a:p>
          <a:p>
            <a:r>
              <a:rPr lang="en-US" sz="3200" b="1" dirty="0"/>
              <a:t>dynamic </a:t>
            </a:r>
          </a:p>
          <a:p>
            <a:pPr lvl="1"/>
            <a:r>
              <a:rPr lang="en-US" sz="3000" dirty="0"/>
              <a:t>(rather than frozen)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Current MT systems can’t even handle</a:t>
            </a:r>
          </a:p>
          <a:p>
            <a:r>
              <a:rPr lang="en-US" sz="2800" dirty="0"/>
              <a:t>ambiguity and cohesion not resolved by </a:t>
            </a:r>
          </a:p>
          <a:p>
            <a:pPr lvl="1"/>
            <a:r>
              <a:rPr lang="en-US" sz="2600"/>
              <a:t>sentence-level co-text and</a:t>
            </a:r>
          </a:p>
          <a:p>
            <a:pPr lvl="1"/>
            <a:r>
              <a:rPr lang="en-US" sz="2600"/>
              <a:t>domain </a:t>
            </a:r>
            <a:r>
              <a:rPr lang="en-US" sz="2600" dirty="0"/>
              <a:t>identification</a:t>
            </a:r>
          </a:p>
        </p:txBody>
      </p:sp>
    </p:spTree>
    <p:extLst>
      <p:ext uri="{BB962C8B-B14F-4D97-AF65-F5344CB8AC3E}">
        <p14:creationId xmlns:p14="http://schemas.microsoft.com/office/powerpoint/2010/main" val="283251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2</a:t>
            </a:r>
            <a:r>
              <a:rPr lang="en-US" sz="3200" baseline="30000" dirty="0"/>
              <a:t>nd</a:t>
            </a:r>
            <a:r>
              <a:rPr lang="en-US" sz="3200" dirty="0"/>
              <a:t> reason for claiming translation is </a:t>
            </a:r>
            <a:r>
              <a:rPr lang="en-US" sz="3200" dirty="0" err="1"/>
              <a:t>ai</a:t>
            </a:r>
            <a:r>
              <a:rPr lang="en-US" sz="3200" dirty="0"/>
              <a:t>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Some covert translation involves </a:t>
            </a:r>
          </a:p>
          <a:p>
            <a:pPr lvl="1"/>
            <a:r>
              <a:rPr lang="en-US" sz="2800" dirty="0"/>
              <a:t>adjusting culture-laden content</a:t>
            </a:r>
          </a:p>
          <a:p>
            <a:pPr lvl="1"/>
            <a:r>
              <a:rPr lang="en-US" sz="2800" dirty="0"/>
              <a:t>across contrasting locales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21363" y="2152924"/>
            <a:ext cx="4995862" cy="3626889"/>
          </a:xfrm>
        </p:spPr>
      </p:pic>
    </p:spTree>
    <p:extLst>
      <p:ext uri="{BB962C8B-B14F-4D97-AF65-F5344CB8AC3E}">
        <p14:creationId xmlns:p14="http://schemas.microsoft.com/office/powerpoint/2010/main" val="3817581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3</a:t>
            </a:r>
            <a:r>
              <a:rPr lang="en-US" sz="3200" baseline="30000" dirty="0"/>
              <a:t>rd </a:t>
            </a:r>
            <a:r>
              <a:rPr lang="en-US" sz="3200" dirty="0"/>
              <a:t>reason for claiming translation is </a:t>
            </a:r>
            <a:r>
              <a:rPr lang="en-US" sz="3200" dirty="0" err="1"/>
              <a:t>ai</a:t>
            </a:r>
            <a:r>
              <a:rPr lang="en-US" sz="3200" dirty="0"/>
              <a:t>-complete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/>
              <a:t>An MT </a:t>
            </a:r>
            <a:r>
              <a:rPr lang="en-US" sz="3200" dirty="0"/>
              <a:t>system would at least have to pass the Translation Turing Test and be able to justify its choices relative to the project specifications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1895" y="1652336"/>
            <a:ext cx="5776546" cy="3967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282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34</TotalTime>
  <Words>144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Celestial</vt:lpstr>
      <vt:lpstr>Professional translation in a pre-singularity  world </vt:lpstr>
      <vt:lpstr>Alan K. Melby</vt:lpstr>
      <vt:lpstr>My position: no! not all translators will be replaced before the singularity</vt:lpstr>
      <vt:lpstr>why?</vt:lpstr>
      <vt:lpstr>1st reason for claiming translation is ai-complete</vt:lpstr>
      <vt:lpstr>2nd reason for claiming translation is ai-complete</vt:lpstr>
      <vt:lpstr>3rd reason for claiming translation is ai-complete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translation in a pre-singularity  world </dc:title>
  <dc:creator>Alan Melby</dc:creator>
  <cp:lastModifiedBy>Alan Melby</cp:lastModifiedBy>
  <cp:revision>11</cp:revision>
  <dcterms:created xsi:type="dcterms:W3CDTF">2016-11-16T17:58:23Z</dcterms:created>
  <dcterms:modified xsi:type="dcterms:W3CDTF">2016-11-16T19:01:57Z</dcterms:modified>
</cp:coreProperties>
</file>